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735" r:id="rId2"/>
  </p:sldMasterIdLst>
  <p:sldIdLst>
    <p:sldId id="285" r:id="rId3"/>
    <p:sldId id="286" r:id="rId4"/>
    <p:sldId id="287" r:id="rId5"/>
    <p:sldId id="288" r:id="rId6"/>
    <p:sldId id="256" r:id="rId7"/>
    <p:sldId id="258" r:id="rId8"/>
    <p:sldId id="257" r:id="rId9"/>
    <p:sldId id="260" r:id="rId10"/>
    <p:sldId id="261" r:id="rId11"/>
    <p:sldId id="262" r:id="rId12"/>
    <p:sldId id="263" r:id="rId13"/>
    <p:sldId id="272" r:id="rId14"/>
    <p:sldId id="273" r:id="rId15"/>
    <p:sldId id="274" r:id="rId16"/>
    <p:sldId id="275" r:id="rId17"/>
    <p:sldId id="276" r:id="rId18"/>
    <p:sldId id="277" r:id="rId19"/>
    <p:sldId id="278" r:id="rId20"/>
    <p:sldId id="279" r:id="rId21"/>
    <p:sldId id="280" r:id="rId22"/>
    <p:sldId id="264" r:id="rId23"/>
    <p:sldId id="265" r:id="rId24"/>
    <p:sldId id="266" r:id="rId25"/>
    <p:sldId id="267" r:id="rId26"/>
    <p:sldId id="271" r:id="rId27"/>
    <p:sldId id="268" r:id="rId28"/>
    <p:sldId id="269" r:id="rId29"/>
    <p:sldId id="270" r:id="rId30"/>
    <p:sldId id="281" r:id="rId31"/>
    <p:sldId id="282" r:id="rId32"/>
    <p:sldId id="283" r:id="rId33"/>
    <p:sldId id="28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731B3EA-E235-4049-B4AD-F029472C2494}"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7731B3EA-E235-4049-B4AD-F029472C2494}"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371600"/>
            <a:ext cx="8147304" cy="1344168"/>
          </a:xfrm>
        </p:spPr>
        <p:txBody>
          <a:bodyPr vert="horz" lIns="91440" tIns="45720" rIns="91440" bIns="45720" rtlCol="0" anchor="b" anchorCtr="0">
            <a:normAutofit/>
            <a:scene3d>
              <a:camera prst="orthographicFront"/>
              <a:lightRig rig="threePt" dir="t">
                <a:rot lat="0" lon="0" rev="10800000"/>
              </a:lightRig>
            </a:scene3d>
            <a:sp3d extrusionH="57150">
              <a:bevelT w="38100" h="38100" prst="relaxedInset"/>
              <a:bevelB w="38100" h="38100" prst="relaxedInset"/>
            </a:sp3d>
          </a:bodyPr>
          <a:lstStyle>
            <a:lvl1pPr algn="ctr" defTabSz="914400" rtl="0" eaLnBrk="1" latinLnBrk="0" hangingPunct="1">
              <a:lnSpc>
                <a:spcPts val="6400"/>
              </a:lnSpc>
              <a:spcBef>
                <a:spcPct val="0"/>
              </a:spcBef>
              <a:buNone/>
              <a:defRPr sz="6000" kern="1200">
                <a:solidFill>
                  <a:schemeClr val="bg1"/>
                </a:solidFill>
                <a:effectLst>
                  <a:outerShdw blurRad="25400" dist="19050" dir="4200000" algn="ctr" rotWithShape="0">
                    <a:schemeClr val="tx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8348" y="2715767"/>
            <a:ext cx="8147304" cy="667512"/>
          </a:xfrm>
        </p:spPr>
        <p:txBody>
          <a:bodyPr vert="horz" lIns="91440" tIns="45720" rIns="91440" bIns="45720" rtlCol="0">
            <a:normAutofit/>
            <a:scene3d>
              <a:camera prst="orthographicFront"/>
              <a:lightRig rig="threePt" dir="t"/>
            </a:scene3d>
            <a:sp3d extrusionH="57150">
              <a:bevelT w="38100" h="38100" prst="relaxedInset"/>
              <a:bevelB w="38100" h="38100" prst="relaxedInset"/>
            </a:sp3d>
          </a:bodyPr>
          <a:lstStyle>
            <a:lvl1pPr marL="0" indent="0" algn="ctr" defTabSz="914400" rtl="0" eaLnBrk="1" latinLnBrk="0" hangingPunct="1">
              <a:spcBef>
                <a:spcPts val="0"/>
              </a:spcBef>
              <a:buClr>
                <a:schemeClr val="tx1">
                  <a:lumMod val="75000"/>
                  <a:lumOff val="25000"/>
                </a:schemeClr>
              </a:buClr>
              <a:buSzPct val="75000"/>
              <a:buFont typeface="Wingdings 2" pitchFamily="18" charset="2"/>
              <a:buNone/>
              <a:defRPr sz="2200" b="0" kern="1200" baseline="0">
                <a:solidFill>
                  <a:schemeClr val="bg1"/>
                </a:solidFill>
                <a:effectLst>
                  <a:outerShdw blurRad="25400" dist="25400" dir="4200000" algn="ctr" rotWithShape="0">
                    <a:schemeClr val="tx1">
                      <a:alpha val="4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solidFill>
                  <a:srgbClr val="302C24">
                    <a:lumMod val="75000"/>
                    <a:lumOff val="25000"/>
                  </a:srgbClr>
                </a:solidFill>
                <a:effectLst>
                  <a:outerShdw blurRad="25400" dist="12700" dir="4200000" algn="ctr" rotWithShape="0">
                    <a:prstClr val="white">
                      <a:alpha val="40000"/>
                    </a:prstClr>
                  </a:outerShdw>
                </a:effectLst>
              </a:rPr>
              <a:pPr/>
              <a:t>12/3/2014</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solidFill>
                  <a:srgbClr val="302C24">
                    <a:lumMod val="75000"/>
                    <a:lumOff val="25000"/>
                  </a:srgbClr>
                </a:solidFill>
                <a:effectLst>
                  <a:outerShdw blurRad="25400" dist="12700" dir="4200000" algn="ctr" rotWithShape="0">
                    <a:prstClr val="white">
                      <a:alpha val="40000"/>
                    </a:prstClr>
                  </a:outerShdw>
                </a:effectLst>
              </a:rPr>
              <a:pPr/>
              <a:t>‹#›</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Tree>
    <p:extLst>
      <p:ext uri="{BB962C8B-B14F-4D97-AF65-F5344CB8AC3E}">
        <p14:creationId xmlns:p14="http://schemas.microsoft.com/office/powerpoint/2010/main" val="3697926131"/>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302C24">
                  <a:lumMod val="75000"/>
                  <a:lumOff val="25000"/>
                </a:srgbClr>
              </a:solidFill>
            </a:endParaRPr>
          </a:p>
        </p:txBody>
      </p:sp>
      <p:sp>
        <p:nvSpPr>
          <p:cNvPr id="6" name="Slide Number Placeholder 5"/>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1327971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8475" y="4343398"/>
            <a:ext cx="8147049" cy="1346013"/>
          </a:xfrm>
        </p:spPr>
        <p:txBody>
          <a:bodyPr>
            <a:normAutofit/>
            <a:scene3d>
              <a:camera prst="orthographicFront"/>
              <a:lightRig rig="threePt" dir="t">
                <a:rot lat="0" lon="0" rev="10800000"/>
              </a:lightRig>
            </a:scene3d>
            <a:sp3d extrusionH="57150">
              <a:bevelT w="38100" h="38100" prst="relaxedInset"/>
              <a:bevelB w="38100" h="38100" prst="relaxedInset"/>
            </a:sp3d>
          </a:bodyPr>
          <a:lstStyle>
            <a:lvl1pPr>
              <a:lnSpc>
                <a:spcPts val="6400"/>
              </a:lnSpc>
              <a:defRPr sz="6000">
                <a:solidFill>
                  <a:schemeClr val="bg1"/>
                </a:solidFill>
                <a:effectLst>
                  <a:outerShdw blurRad="25400" dist="19050" dir="4200000" algn="ctr" rotWithShape="0">
                    <a:schemeClr val="tx1">
                      <a:alpha val="40000"/>
                    </a:schemeClr>
                  </a:outerShdw>
                </a:effectLst>
              </a:defRPr>
            </a:lvl1pPr>
          </a:lstStyle>
          <a:p>
            <a:r>
              <a:rPr lang="en-US" smtClean="0"/>
              <a:t>Click to edit Master title style</a:t>
            </a:r>
            <a:endParaRPr/>
          </a:p>
        </p:txBody>
      </p:sp>
      <p:sp>
        <p:nvSpPr>
          <p:cNvPr id="3" name="Subtitle 2"/>
          <p:cNvSpPr>
            <a:spLocks noGrp="1"/>
          </p:cNvSpPr>
          <p:nvPr>
            <p:ph type="subTitle" idx="1"/>
          </p:nvPr>
        </p:nvSpPr>
        <p:spPr>
          <a:xfrm>
            <a:off x="498475" y="5688105"/>
            <a:ext cx="8147050" cy="663387"/>
          </a:xfrm>
        </p:spPr>
        <p:txBody>
          <a:bodyPr>
            <a:scene3d>
              <a:camera prst="orthographicFront"/>
              <a:lightRig rig="threePt" dir="t"/>
            </a:scene3d>
            <a:sp3d extrusionH="57150">
              <a:bevelT w="38100" h="38100" prst="relaxedInset"/>
              <a:bevelB w="38100" h="38100" prst="relaxedInset"/>
            </a:sp3d>
          </a:bodyPr>
          <a:lstStyle>
            <a:lvl1pPr marL="0" indent="0" algn="ctr">
              <a:spcBef>
                <a:spcPts val="0"/>
              </a:spcBef>
              <a:buNone/>
              <a:defRPr b="0" baseline="0">
                <a:solidFill>
                  <a:schemeClr val="bg1"/>
                </a:solidFill>
                <a:effectLst>
                  <a:outerShdw blurRad="25400" dist="25400" dir="4200000" algn="ctr"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B449D725-AF79-4FB6-8D02-83EAC61E3211}" type="datetimeFigureOut">
              <a:rPr lang="en-US" smtClean="0">
                <a:solidFill>
                  <a:srgbClr val="302C24">
                    <a:lumMod val="75000"/>
                    <a:lumOff val="25000"/>
                  </a:srgbClr>
                </a:solidFill>
                <a:effectLst>
                  <a:outerShdw blurRad="25400" dist="12700" dir="4200000" algn="ctr" rotWithShape="0">
                    <a:prstClr val="white">
                      <a:alpha val="40000"/>
                    </a:prstClr>
                  </a:outerShdw>
                </a:effectLst>
              </a:rPr>
              <a:pPr/>
              <a:t>12/3/2014</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5" name="Footer Placeholder 4"/>
          <p:cNvSpPr>
            <a:spLocks noGrp="1"/>
          </p:cNvSpPr>
          <p:nvPr>
            <p:ph type="ftr" sz="quarter" idx="11"/>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6" name="Slide Number Placeholder 5"/>
          <p:cNvSpPr>
            <a:spLocks noGrp="1"/>
          </p:cNvSpPr>
          <p:nvPr>
            <p:ph type="sldNum" sz="quarter" idx="12"/>
          </p:nvPr>
        </p:nvSpPr>
        <p:spPr/>
        <p:txBody>
          <a:bodyPr/>
          <a:lstStyle>
            <a:lvl1pPr>
              <a:defRPr>
                <a:solidFill>
                  <a:schemeClr val="bg1">
                    <a:lumMod val="75000"/>
                    <a:lumOff val="25000"/>
                  </a:schemeClr>
                </a:solidFill>
                <a:effectLst>
                  <a:outerShdw blurRad="25400" dist="12700" dir="4200000" algn="ctr" rotWithShape="0">
                    <a:schemeClr val="tx1">
                      <a:alpha val="40000"/>
                    </a:schemeClr>
                  </a:outerShdw>
                </a:effectLst>
              </a:defRPr>
            </a:lvl1pPr>
          </a:lstStyle>
          <a:p>
            <a:fld id="{076629CB-7937-4506-A327-ACF88B95BB03}" type="slidenum">
              <a:rPr lang="en-US" smtClean="0">
                <a:solidFill>
                  <a:srgbClr val="302C24">
                    <a:lumMod val="75000"/>
                    <a:lumOff val="25000"/>
                  </a:srgbClr>
                </a:solidFill>
                <a:effectLst>
                  <a:outerShdw blurRad="25400" dist="12700" dir="4200000" algn="ctr" rotWithShape="0">
                    <a:prstClr val="white">
                      <a:alpha val="40000"/>
                    </a:prstClr>
                  </a:outerShdw>
                </a:effectLst>
              </a:rPr>
              <a:pPr/>
              <a:t>‹#›</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8" name="Picture Placeholder 7"/>
          <p:cNvSpPr>
            <a:spLocks noGrp="1"/>
          </p:cNvSpPr>
          <p:nvPr>
            <p:ph type="pic" sz="quarter" idx="13"/>
          </p:nvPr>
        </p:nvSpPr>
        <p:spPr>
          <a:xfrm>
            <a:off x="1981200" y="685800"/>
            <a:ext cx="5181600" cy="3352800"/>
          </a:xfrm>
          <a:solidFill>
            <a:schemeClr val="tx1">
              <a:lumMod val="75000"/>
            </a:schemeClr>
          </a:solidFill>
          <a:ln w="127000" cap="sq">
            <a:solidFill>
              <a:schemeClr val="tx1"/>
            </a:solidFill>
            <a:miter lim="800000"/>
          </a:ln>
          <a:effectLst>
            <a:outerShdw blurRad="63500" sx="101000" sy="101000" algn="ctr" rotWithShape="0">
              <a:schemeClr val="bg2">
                <a:lumMod val="20000"/>
                <a:lumOff val="80000"/>
                <a:alpha val="40000"/>
              </a:schemeClr>
            </a:outerShdw>
          </a:effectLst>
          <a:scene3d>
            <a:camera prst="orthographicFront"/>
            <a:lightRig rig="twoPt" dir="t">
              <a:rot lat="0" lon="0" rev="9000000"/>
            </a:lightRig>
          </a:scene3d>
          <a:sp3d prstMaterial="matte">
            <a:bevelT w="12700" prst="relaxedInset"/>
            <a:bevelB w="38100" h="127000" prst="relaxedInset"/>
            <a:extrusionClr>
              <a:schemeClr val="tx1"/>
            </a:extrusionClr>
            <a:contourClr>
              <a:schemeClr val="tx1"/>
            </a:contourClr>
          </a:sp3d>
        </p:spPr>
        <p:txBody>
          <a:bodyPr/>
          <a:lstStyle>
            <a:lvl1pPr>
              <a:buNone/>
              <a:defRPr/>
            </a:lvl1pPr>
          </a:lstStyle>
          <a:p>
            <a:r>
              <a:rPr lang="en-US" smtClean="0"/>
              <a:t>Drag picture to placeholder or click icon to add</a:t>
            </a:r>
            <a:endParaRPr/>
          </a:p>
        </p:txBody>
      </p:sp>
    </p:spTree>
    <p:extLst>
      <p:ext uri="{BB962C8B-B14F-4D97-AF65-F5344CB8AC3E}">
        <p14:creationId xmlns:p14="http://schemas.microsoft.com/office/powerpoint/2010/main" val="152802321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8475" y="1774826"/>
            <a:ext cx="8147050" cy="1873250"/>
          </a:xfrm>
        </p:spPr>
        <p:txBody>
          <a:bodyPr anchor="b" anchorCtr="0"/>
          <a:lstStyle>
            <a:lvl1pPr algn="ctr">
              <a:defRPr sz="6000" b="0" cap="none" baseline="0"/>
            </a:lvl1pPr>
          </a:lstStyle>
          <a:p>
            <a:r>
              <a:rPr lang="en-US" smtClean="0"/>
              <a:t>Click to edit Master title style</a:t>
            </a:r>
            <a:endParaRPr/>
          </a:p>
        </p:txBody>
      </p:sp>
      <p:sp>
        <p:nvSpPr>
          <p:cNvPr id="3" name="Text Placeholder 2"/>
          <p:cNvSpPr>
            <a:spLocks noGrp="1"/>
          </p:cNvSpPr>
          <p:nvPr>
            <p:ph type="body" idx="1"/>
          </p:nvPr>
        </p:nvSpPr>
        <p:spPr>
          <a:xfrm>
            <a:off x="498475" y="3654519"/>
            <a:ext cx="8147050" cy="1500187"/>
          </a:xfrm>
        </p:spPr>
        <p:txBody>
          <a:bodyPr anchor="t" anchorCtr="0">
            <a:normAutofit/>
          </a:bodyPr>
          <a:lstStyle>
            <a:lvl1pPr marL="0" indent="0" algn="ctr">
              <a:spcBef>
                <a:spcPts val="0"/>
              </a:spcBef>
              <a:buNone/>
              <a:defRPr sz="2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302C24">
                  <a:lumMod val="75000"/>
                  <a:lumOff val="25000"/>
                </a:srgbClr>
              </a:solidFill>
            </a:endParaRPr>
          </a:p>
        </p:txBody>
      </p:sp>
      <p:sp>
        <p:nvSpPr>
          <p:cNvPr id="6" name="Slide Number Placeholder 5"/>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37224630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p>
            <a:r>
              <a:rPr lang="en-US" smtClean="0"/>
              <a:t>Click to edit Master title style</a:t>
            </a:r>
            <a:endParaRPr/>
          </a:p>
        </p:txBody>
      </p:sp>
      <p:sp>
        <p:nvSpPr>
          <p:cNvPr id="3" name="Content Placeholder 2"/>
          <p:cNvSpPr>
            <a:spLocks noGrp="1"/>
          </p:cNvSpPr>
          <p:nvPr>
            <p:ph sz="half" idx="1"/>
          </p:nvPr>
        </p:nvSpPr>
        <p:spPr>
          <a:xfrm>
            <a:off x="498475" y="1762125"/>
            <a:ext cx="3840480" cy="4364038"/>
          </a:xfrm>
        </p:spPr>
        <p:txBody>
          <a:bodyPr>
            <a:normAutofit/>
          </a:bodyPr>
          <a:lstStyle>
            <a:lvl1pPr>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05046" y="1762125"/>
            <a:ext cx="3840480" cy="4364038"/>
          </a:xfrm>
        </p:spPr>
        <p:txBody>
          <a:bodyPr>
            <a:normAutofit/>
          </a:bodyPr>
          <a:lstStyle>
            <a:lvl1pPr>
              <a:defRPr sz="2000"/>
            </a:lvl1pPr>
            <a:lvl2pPr>
              <a:defRPr sz="1800"/>
            </a:lvl2pPr>
            <a:lvl3pPr>
              <a:defRPr sz="1800"/>
            </a:lvl3pPr>
            <a:lvl4pPr>
              <a:defRPr sz="1800"/>
            </a:lvl4pPr>
            <a:lvl5pPr marL="2290763" indent="-461963">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302C24">
                  <a:lumMod val="75000"/>
                  <a:lumOff val="25000"/>
                </a:srgbClr>
              </a:solidFill>
            </a:endParaRPr>
          </a:p>
        </p:txBody>
      </p:sp>
      <p:sp>
        <p:nvSpPr>
          <p:cNvPr id="7" name="Slide Number Placeholder 6"/>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923022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8475" y="94129"/>
            <a:ext cx="8147051" cy="1452283"/>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98475"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8475"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05046" y="1550894"/>
            <a:ext cx="3840480" cy="715962"/>
          </a:xfrm>
        </p:spPr>
        <p:txBody>
          <a:bodyPr anchor="b"/>
          <a:lstStyle>
            <a:lvl1pPr marL="0" indent="0" algn="ctr">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5046" y="2541494"/>
            <a:ext cx="3840480" cy="3584668"/>
          </a:xfrm>
        </p:spPr>
        <p:txBody>
          <a:bodyPr>
            <a:normAutofit/>
          </a:bodyPr>
          <a:lstStyle>
            <a:lvl1pPr>
              <a:defRPr sz="2000"/>
            </a:lvl1pPr>
            <a:lvl2pPr>
              <a:defRPr sz="1800"/>
            </a:lvl2pPr>
            <a:lvl3pPr>
              <a:defRPr sz="1800"/>
            </a:lvl3pPr>
            <a:lvl4pPr>
              <a:defRPr sz="1800"/>
            </a:lvl4pPr>
            <a:lvl5pPr>
              <a:defRPr sz="1800"/>
            </a:lvl5pPr>
            <a:lvl6pPr marL="2290763" indent="-461963">
              <a:defRPr sz="1600"/>
            </a:lvl6pPr>
            <a:lvl7pPr marL="2290763" indent="-461963">
              <a:defRPr sz="1600"/>
            </a:lvl7pPr>
            <a:lvl8pPr marL="2290763" indent="-461963">
              <a:defRPr sz="1600"/>
            </a:lvl8pPr>
            <a:lvl9pPr marL="2290763" indent="-461963">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8" name="Footer Placeholder 7"/>
          <p:cNvSpPr>
            <a:spLocks noGrp="1"/>
          </p:cNvSpPr>
          <p:nvPr>
            <p:ph type="ftr" sz="quarter" idx="11"/>
          </p:nvPr>
        </p:nvSpPr>
        <p:spPr/>
        <p:txBody>
          <a:bodyPr/>
          <a:lstStyle/>
          <a:p>
            <a:endParaRPr lang="en-US">
              <a:solidFill>
                <a:srgbClr val="302C24">
                  <a:lumMod val="75000"/>
                  <a:lumOff val="25000"/>
                </a:srgbClr>
              </a:solidFill>
            </a:endParaRPr>
          </a:p>
        </p:txBody>
      </p:sp>
      <p:sp>
        <p:nvSpPr>
          <p:cNvPr id="9" name="Slide Number Placeholder 8"/>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cxnSp>
        <p:nvCxnSpPr>
          <p:cNvPr id="11" name="Straight Connector 10"/>
          <p:cNvCxnSpPr/>
          <p:nvPr/>
        </p:nvCxnSpPr>
        <p:spPr>
          <a:xfrm>
            <a:off x="502920"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05045" y="2353235"/>
            <a:ext cx="3840480" cy="1588"/>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05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4" name="Footer Placeholder 3"/>
          <p:cNvSpPr>
            <a:spLocks noGrp="1"/>
          </p:cNvSpPr>
          <p:nvPr>
            <p:ph type="ftr" sz="quarter" idx="11"/>
          </p:nvPr>
        </p:nvSpPr>
        <p:spPr/>
        <p:txBody>
          <a:bodyPr/>
          <a:lstStyle/>
          <a:p>
            <a:endParaRPr lang="en-US">
              <a:solidFill>
                <a:srgbClr val="302C24">
                  <a:lumMod val="75000"/>
                  <a:lumOff val="25000"/>
                </a:srgbClr>
              </a:solidFill>
            </a:endParaRPr>
          </a:p>
        </p:txBody>
      </p:sp>
      <p:sp>
        <p:nvSpPr>
          <p:cNvPr id="5" name="Slide Number Placeholder 4"/>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4170512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3" name="Footer Placeholder 2"/>
          <p:cNvSpPr>
            <a:spLocks noGrp="1"/>
          </p:cNvSpPr>
          <p:nvPr>
            <p:ph type="ftr" sz="quarter" idx="11"/>
          </p:nvPr>
        </p:nvSpPr>
        <p:spPr/>
        <p:txBody>
          <a:bodyPr/>
          <a:lstStyle/>
          <a:p>
            <a:endParaRPr lang="en-US">
              <a:solidFill>
                <a:srgbClr val="302C24">
                  <a:lumMod val="75000"/>
                  <a:lumOff val="25000"/>
                </a:srgbClr>
              </a:solidFill>
            </a:endParaRPr>
          </a:p>
        </p:txBody>
      </p:sp>
      <p:sp>
        <p:nvSpPr>
          <p:cNvPr id="4" name="Slide Number Placeholder 3"/>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398811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3" name="Content Placeholder 2"/>
          <p:cNvSpPr>
            <a:spLocks noGrp="1"/>
          </p:cNvSpPr>
          <p:nvPr>
            <p:ph idx="1"/>
          </p:nvPr>
        </p:nvSpPr>
        <p:spPr>
          <a:xfrm>
            <a:off x="4792532" y="403412"/>
            <a:ext cx="3840480" cy="5722751"/>
          </a:xfrm>
        </p:spPr>
        <p:txBody>
          <a:bodyPr>
            <a:normAutofit/>
          </a:bodyPr>
          <a:lstStyle>
            <a:lvl1pPr>
              <a:defRPr sz="2000"/>
            </a:lvl1pPr>
            <a:lvl2pPr>
              <a:defRPr sz="20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302C24">
                  <a:lumMod val="75000"/>
                  <a:lumOff val="25000"/>
                </a:srgbClr>
              </a:solidFill>
            </a:endParaRPr>
          </a:p>
        </p:txBody>
      </p:sp>
      <p:sp>
        <p:nvSpPr>
          <p:cNvPr id="7" name="Slide Number Placeholder 6"/>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2607332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7540" y="416859"/>
            <a:ext cx="3840480" cy="1994647"/>
          </a:xfrm>
        </p:spPr>
        <p:txBody>
          <a:bodyPr anchor="b"/>
          <a:lstStyle>
            <a:lvl1pPr algn="ctr">
              <a:defRPr sz="4400" b="0"/>
            </a:lvl1pPr>
          </a:lstStyle>
          <a:p>
            <a:r>
              <a:rPr lang="en-US" smtClean="0"/>
              <a:t>Click to edit Master title style</a:t>
            </a:r>
            <a:endParaRPr/>
          </a:p>
        </p:txBody>
      </p:sp>
      <p:sp>
        <p:nvSpPr>
          <p:cNvPr id="4" name="Text Placeholder 3"/>
          <p:cNvSpPr>
            <a:spLocks noGrp="1"/>
          </p:cNvSpPr>
          <p:nvPr>
            <p:ph type="body" sz="half" idx="2"/>
          </p:nvPr>
        </p:nvSpPr>
        <p:spPr>
          <a:xfrm>
            <a:off x="497540" y="2438400"/>
            <a:ext cx="3840480" cy="3316942"/>
          </a:xfrm>
        </p:spPr>
        <p:txBody>
          <a:bodyPr>
            <a:normAutofit/>
          </a:bodyPr>
          <a:lstStyle>
            <a:lvl1pPr marL="0" indent="0" algn="ctr">
              <a:spcBef>
                <a:spcPts val="6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6" name="Footer Placeholder 5"/>
          <p:cNvSpPr>
            <a:spLocks noGrp="1"/>
          </p:cNvSpPr>
          <p:nvPr>
            <p:ph type="ftr" sz="quarter" idx="11"/>
          </p:nvPr>
        </p:nvSpPr>
        <p:spPr/>
        <p:txBody>
          <a:bodyPr/>
          <a:lstStyle/>
          <a:p>
            <a:endParaRPr lang="en-US">
              <a:solidFill>
                <a:srgbClr val="302C24">
                  <a:lumMod val="75000"/>
                  <a:lumOff val="25000"/>
                </a:srgbClr>
              </a:solidFill>
            </a:endParaRPr>
          </a:p>
        </p:txBody>
      </p:sp>
      <p:sp>
        <p:nvSpPr>
          <p:cNvPr id="7" name="Slide Number Placeholder 6"/>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
        <p:nvSpPr>
          <p:cNvPr id="8" name="Picture Placeholder 2"/>
          <p:cNvSpPr>
            <a:spLocks noGrp="1"/>
          </p:cNvSpPr>
          <p:nvPr>
            <p:ph type="pic" idx="1"/>
          </p:nvPr>
        </p:nvSpPr>
        <p:spPr>
          <a:xfrm>
            <a:off x="4805045" y="430306"/>
            <a:ext cx="3840480" cy="5432612"/>
          </a:xfrm>
          <a:solidFill>
            <a:schemeClr val="bg1">
              <a:lumMod val="85000"/>
            </a:schemeClr>
          </a:solidFill>
          <a:ln w="127000" cap="sq">
            <a:solidFill>
              <a:schemeClr val="bg1"/>
            </a:solidFill>
            <a:miter lim="800000"/>
          </a:ln>
          <a:effectLst>
            <a:outerShdw blurRad="76200" dist="12700" dir="5400000" sx="100500" sy="100500" rotWithShape="0">
              <a:prstClr val="black">
                <a:alpha val="30000"/>
              </a:prstClr>
            </a:outerShdw>
          </a:effectLst>
          <a:scene3d>
            <a:camera prst="orthographicFront"/>
            <a:lightRig rig="threePt" dir="t"/>
          </a:scene3d>
          <a:sp3d extrusionH="50800">
            <a:extrusionClr>
              <a:schemeClr val="tx1"/>
            </a:extrusionClr>
            <a:contourClr>
              <a:schemeClr val="tx1"/>
            </a:contourClr>
          </a:sp3d>
        </p:spPr>
        <p:txBody>
          <a:bodyPr vert="horz" lIns="91440" tIns="45720" rIns="91440" bIns="45720" rtlCol="0">
            <a:normAutofit/>
          </a:bodyPr>
          <a:lstStyle>
            <a:lvl1pPr marL="457200" indent="-457200" algn="l" defTabSz="914400" rtl="0" eaLnBrk="1" latinLnBrk="0" hangingPunct="1">
              <a:spcBef>
                <a:spcPts val="2000"/>
              </a:spcBef>
              <a:buClr>
                <a:schemeClr val="accent2">
                  <a:lumMod val="50000"/>
                  <a:lumOff val="50000"/>
                </a:schemeClr>
              </a:buClr>
              <a:buSzPct val="75000"/>
              <a:buFont typeface="Wingdings 2" pitchFamily="18" charset="2"/>
              <a:buNone/>
              <a:defRPr sz="2200" kern="1200">
                <a:solidFill>
                  <a:schemeClr val="tx1">
                    <a:lumMod val="75000"/>
                    <a:lumOff val="2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extLst>
      <p:ext uri="{BB962C8B-B14F-4D97-AF65-F5344CB8AC3E}">
        <p14:creationId xmlns:p14="http://schemas.microsoft.com/office/powerpoint/2010/main" val="21539048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7pPr marL="2743200" indent="-457200">
              <a:defRPr/>
            </a:lvl7pPr>
            <a:lvl8pPr marL="2743200" indent="-457200">
              <a:defRPr/>
            </a:lvl8pPr>
            <a:lvl9pPr marL="27432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302C24">
                  <a:lumMod val="75000"/>
                  <a:lumOff val="25000"/>
                </a:srgbClr>
              </a:solidFill>
            </a:endParaRPr>
          </a:p>
        </p:txBody>
      </p:sp>
      <p:sp>
        <p:nvSpPr>
          <p:cNvPr id="6" name="Slide Number Placeholder 5"/>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4008926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1412" y="417513"/>
            <a:ext cx="1600200" cy="57086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11174" y="417513"/>
            <a:ext cx="6499225" cy="57086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449D725-AF79-4FB6-8D02-83EAC61E3211}" type="datetimeFigureOut">
              <a:rPr lang="en-US" smtClean="0">
                <a:solidFill>
                  <a:srgbClr val="302C24">
                    <a:lumMod val="75000"/>
                    <a:lumOff val="25000"/>
                  </a:srgbClr>
                </a:solidFill>
              </a:rPr>
              <a:pPr/>
              <a:t>12/3/2014</a:t>
            </a:fld>
            <a:endParaRPr lang="en-US">
              <a:solidFill>
                <a:srgbClr val="302C24">
                  <a:lumMod val="75000"/>
                  <a:lumOff val="25000"/>
                </a:srgbClr>
              </a:solidFill>
            </a:endParaRPr>
          </a:p>
        </p:txBody>
      </p:sp>
      <p:sp>
        <p:nvSpPr>
          <p:cNvPr id="5" name="Footer Placeholder 4"/>
          <p:cNvSpPr>
            <a:spLocks noGrp="1"/>
          </p:cNvSpPr>
          <p:nvPr>
            <p:ph type="ftr" sz="quarter" idx="11"/>
          </p:nvPr>
        </p:nvSpPr>
        <p:spPr/>
        <p:txBody>
          <a:bodyPr/>
          <a:lstStyle/>
          <a:p>
            <a:endParaRPr lang="en-US">
              <a:solidFill>
                <a:srgbClr val="302C24">
                  <a:lumMod val="75000"/>
                  <a:lumOff val="25000"/>
                </a:srgbClr>
              </a:solidFill>
            </a:endParaRPr>
          </a:p>
        </p:txBody>
      </p:sp>
      <p:sp>
        <p:nvSpPr>
          <p:cNvPr id="6" name="Slide Number Placeholder 5"/>
          <p:cNvSpPr>
            <a:spLocks noGrp="1"/>
          </p:cNvSpPr>
          <p:nvPr>
            <p:ph type="sldNum" sz="quarter" idx="12"/>
          </p:nvPr>
        </p:nvSpPr>
        <p:spPr/>
        <p:txBody>
          <a:bodyPr/>
          <a:lstStyle/>
          <a:p>
            <a:fld id="{076629CB-7937-4506-A327-ACF88B95BB03}" type="slidenum">
              <a:rPr lang="en-US" smtClean="0">
                <a:solidFill>
                  <a:srgbClr val="302C24">
                    <a:lumMod val="75000"/>
                    <a:lumOff val="25000"/>
                  </a:srgbClr>
                </a:solidFill>
              </a:rPr>
              <a:pPr/>
              <a:t>‹#›</a:t>
            </a:fld>
            <a:endParaRPr lang="en-US">
              <a:solidFill>
                <a:srgbClr val="302C24">
                  <a:lumMod val="75000"/>
                  <a:lumOff val="25000"/>
                </a:srgbClr>
              </a:solidFill>
            </a:endParaRPr>
          </a:p>
        </p:txBody>
      </p:sp>
    </p:spTree>
    <p:extLst>
      <p:ext uri="{BB962C8B-B14F-4D97-AF65-F5344CB8AC3E}">
        <p14:creationId xmlns:p14="http://schemas.microsoft.com/office/powerpoint/2010/main" val="5850915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p:bg>
      <p:bgRef idx="1003">
        <a:schemeClr val="bg2"/>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vert="horz" lIns="91440" tIns="45720" rIns="91440" bIns="45720" rtlCol="0" anchor="ctr"/>
          <a:lstStyle>
            <a:lvl1pPr marL="0" algn="l"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B449D725-AF79-4FB6-8D02-83EAC61E3211}" type="datetimeFigureOut">
              <a:rPr lang="en-US" smtClean="0">
                <a:solidFill>
                  <a:srgbClr val="302C24">
                    <a:lumMod val="75000"/>
                    <a:lumOff val="25000"/>
                  </a:srgbClr>
                </a:solidFill>
                <a:effectLst>
                  <a:outerShdw blurRad="25400" dist="12700" dir="4200000" algn="ctr" rotWithShape="0">
                    <a:prstClr val="white">
                      <a:alpha val="40000"/>
                    </a:prstClr>
                  </a:outerShdw>
                </a:effectLst>
              </a:rPr>
              <a:pPr/>
              <a:t>12/3/2014</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4" name="Footer Placeholder 3"/>
          <p:cNvSpPr>
            <a:spLocks noGrp="1"/>
          </p:cNvSpPr>
          <p:nvPr>
            <p:ph type="ftr" sz="quarter" idx="11"/>
          </p:nvPr>
        </p:nvSpPr>
        <p:spPr/>
        <p:txBody>
          <a:bodyPr vert="horz" lIns="91440" tIns="45720" rIns="91440" bIns="45720" rtlCol="0" anchor="ctr"/>
          <a:lstStyle>
            <a:lvl1pPr marL="0" algn="ct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endParaRPr lang="en-US">
              <a:solidFill>
                <a:srgbClr val="302C24">
                  <a:lumMod val="75000"/>
                  <a:lumOff val="25000"/>
                </a:srgbClr>
              </a:solidFill>
              <a:effectLst>
                <a:outerShdw blurRad="25400" dist="12700" dir="4200000" algn="ctr" rotWithShape="0">
                  <a:prstClr val="white">
                    <a:alpha val="40000"/>
                  </a:prstClr>
                </a:outerShdw>
              </a:effectLst>
            </a:endParaRPr>
          </a:p>
        </p:txBody>
      </p:sp>
      <p:sp>
        <p:nvSpPr>
          <p:cNvPr id="5" name="Slide Number Placeholder 4"/>
          <p:cNvSpPr>
            <a:spLocks noGrp="1"/>
          </p:cNvSpPr>
          <p:nvPr>
            <p:ph type="sldNum" sz="quarter" idx="12"/>
          </p:nvPr>
        </p:nvSpPr>
        <p:spPr/>
        <p:txBody>
          <a:bodyPr vert="horz" lIns="91440" tIns="45720" rIns="91440" bIns="45720" rtlCol="0" anchor="ctr"/>
          <a:lstStyle>
            <a:lvl1pPr marL="0" algn="r" defTabSz="914400" rtl="0" eaLnBrk="1" latinLnBrk="0" hangingPunct="1">
              <a:defRPr sz="1100" kern="1200">
                <a:solidFill>
                  <a:schemeClr val="bg1">
                    <a:lumMod val="75000"/>
                    <a:lumOff val="25000"/>
                  </a:schemeClr>
                </a:solidFill>
                <a:effectLst>
                  <a:outerShdw blurRad="25400" dist="12700" dir="4200000" algn="ctr" rotWithShape="0">
                    <a:schemeClr val="tx1">
                      <a:alpha val="40000"/>
                    </a:schemeClr>
                  </a:outerShdw>
                </a:effectLst>
                <a:latin typeface="+mn-lt"/>
                <a:ea typeface="+mn-ea"/>
                <a:cs typeface="+mn-cs"/>
              </a:defRPr>
            </a:lvl1pPr>
          </a:lstStyle>
          <a:p>
            <a:fld id="{076629CB-7937-4506-A327-ACF88B95BB03}" type="slidenum">
              <a:rPr lang="en-US" smtClean="0">
                <a:solidFill>
                  <a:srgbClr val="302C24">
                    <a:lumMod val="75000"/>
                    <a:lumOff val="25000"/>
                  </a:srgbClr>
                </a:solidFill>
                <a:effectLst>
                  <a:outerShdw blurRad="25400" dist="12700" dir="4200000" algn="ctr" rotWithShape="0">
                    <a:prstClr val="white">
                      <a:alpha val="40000"/>
                    </a:prstClr>
                  </a:outerShdw>
                </a:effectLst>
              </a:rPr>
              <a:pPr/>
              <a:t>‹#›</a:t>
            </a:fld>
            <a:endParaRPr lang="en-US">
              <a:solidFill>
                <a:srgbClr val="302C24">
                  <a:lumMod val="75000"/>
                  <a:lumOff val="25000"/>
                </a:srgbClr>
              </a:solidFill>
              <a:effectLst>
                <a:outerShdw blurRad="25400" dist="12700" dir="4200000" algn="ctr" rotWithShape="0">
                  <a:prstClr val="white">
                    <a:alpha val="40000"/>
                  </a:prstClr>
                </a:outerShdw>
              </a:effectLst>
            </a:endParaRPr>
          </a:p>
        </p:txBody>
      </p:sp>
    </p:spTree>
    <p:extLst>
      <p:ext uri="{BB962C8B-B14F-4D97-AF65-F5344CB8AC3E}">
        <p14:creationId xmlns:p14="http://schemas.microsoft.com/office/powerpoint/2010/main" val="265587739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1B3EA-E235-4049-B4AD-F029472C2494}" type="datetimeFigureOut">
              <a:rPr lang="en-US" smtClean="0"/>
              <a:t>12/3/2014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6B7157-904D-AA41-9B83-066A4A646B10}"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731B3EA-E235-4049-B4AD-F029472C2494}" type="datetimeFigureOut">
              <a:rPr lang="en-US" smtClean="0"/>
              <a:t>12/3/2014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7731B3EA-E235-4049-B4AD-F029472C2494}" type="datetimeFigureOut">
              <a:rPr lang="en-US" smtClean="0"/>
              <a:t>12/3/2014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6B7157-904D-AA41-9B83-066A4A646B10}"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731B3EA-E235-4049-B4AD-F029472C2494}" type="datetimeFigureOut">
              <a:rPr lang="en-US" smtClean="0"/>
              <a:t>12/3/2014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7731B3EA-E235-4049-B4AD-F029472C2494}" type="datetimeFigureOut">
              <a:rPr lang="en-US" smtClean="0"/>
              <a:t>12/3/2014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6B7157-904D-AA41-9B83-066A4A646B1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1B3EA-E235-4049-B4AD-F029472C2494}" type="datetimeFigureOut">
              <a:rPr lang="en-US" smtClean="0"/>
              <a:t>12/3/2014</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7731B3EA-E235-4049-B4AD-F029472C2494}" type="datetimeFigureOut">
              <a:rPr lang="en-US" smtClean="0"/>
              <a:t>12/3/2014</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7F6B7157-904D-AA41-9B83-066A4A646B10}"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5" y="94129"/>
            <a:ext cx="8147051" cy="1452283"/>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98475" y="1761565"/>
            <a:ext cx="8147051" cy="43645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88259" y="6356350"/>
            <a:ext cx="2133600" cy="365125"/>
          </a:xfrm>
          <a:prstGeom prst="rect">
            <a:avLst/>
          </a:prstGeom>
        </p:spPr>
        <p:txBody>
          <a:bodyPr vert="horz" lIns="91440" tIns="45720" rIns="91440" bIns="45720" rtlCol="0" anchor="ctr"/>
          <a:lstStyle>
            <a:lvl1pPr algn="l">
              <a:defRPr sz="1100">
                <a:solidFill>
                  <a:schemeClr val="tx1">
                    <a:lumMod val="75000"/>
                    <a:lumOff val="25000"/>
                  </a:schemeClr>
                </a:solidFill>
              </a:defRPr>
            </a:lvl1pPr>
          </a:lstStyle>
          <a:p>
            <a:pPr defTabSz="914400"/>
            <a:fld id="{B449D725-AF79-4FB6-8D02-83EAC61E3211}" type="datetimeFigureOut">
              <a:rPr lang="en-US" smtClean="0">
                <a:solidFill>
                  <a:srgbClr val="302C24">
                    <a:lumMod val="75000"/>
                    <a:lumOff val="25000"/>
                  </a:srgbClr>
                </a:solidFill>
              </a:rPr>
              <a:pPr defTabSz="914400"/>
              <a:t>12/3/2014</a:t>
            </a:fld>
            <a:endParaRPr lang="en-US">
              <a:solidFill>
                <a:srgbClr val="302C24">
                  <a:lumMod val="75000"/>
                  <a:lumOff val="2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tx1">
                    <a:lumMod val="75000"/>
                    <a:lumOff val="25000"/>
                  </a:schemeClr>
                </a:solidFill>
              </a:defRPr>
            </a:lvl1pPr>
          </a:lstStyle>
          <a:p>
            <a:pPr defTabSz="914400"/>
            <a:endParaRPr lang="en-US">
              <a:solidFill>
                <a:srgbClr val="302C24">
                  <a:lumMod val="75000"/>
                  <a:lumOff val="25000"/>
                </a:srgbClr>
              </a:solidFill>
            </a:endParaRPr>
          </a:p>
        </p:txBody>
      </p:sp>
      <p:sp>
        <p:nvSpPr>
          <p:cNvPr id="6" name="Slide Number Placeholder 5"/>
          <p:cNvSpPr>
            <a:spLocks noGrp="1"/>
          </p:cNvSpPr>
          <p:nvPr>
            <p:ph type="sldNum" sz="quarter" idx="4"/>
          </p:nvPr>
        </p:nvSpPr>
        <p:spPr>
          <a:xfrm>
            <a:off x="6817659" y="6356350"/>
            <a:ext cx="2133600" cy="365125"/>
          </a:xfrm>
          <a:prstGeom prst="rect">
            <a:avLst/>
          </a:prstGeom>
        </p:spPr>
        <p:txBody>
          <a:bodyPr vert="horz" lIns="91440" tIns="45720" rIns="91440" bIns="45720" rtlCol="0" anchor="ctr"/>
          <a:lstStyle>
            <a:lvl1pPr algn="r">
              <a:defRPr sz="1100">
                <a:solidFill>
                  <a:schemeClr val="tx1">
                    <a:lumMod val="75000"/>
                    <a:lumOff val="25000"/>
                  </a:schemeClr>
                </a:solidFill>
              </a:defRPr>
            </a:lvl1pPr>
          </a:lstStyle>
          <a:p>
            <a:pPr defTabSz="914400"/>
            <a:fld id="{076629CB-7937-4506-A327-ACF88B95BB03}" type="slidenum">
              <a:rPr lang="en-US" smtClean="0">
                <a:solidFill>
                  <a:srgbClr val="302C24">
                    <a:lumMod val="75000"/>
                    <a:lumOff val="25000"/>
                  </a:srgbClr>
                </a:solidFill>
              </a:rPr>
              <a:pPr defTabSz="914400"/>
              <a:t>‹#›</a:t>
            </a:fld>
            <a:endParaRPr lang="en-US">
              <a:solidFill>
                <a:srgbClr val="302C24">
                  <a:lumMod val="75000"/>
                  <a:lumOff val="25000"/>
                </a:srgbClr>
              </a:solidFill>
            </a:endParaRPr>
          </a:p>
        </p:txBody>
      </p:sp>
    </p:spTree>
    <p:extLst>
      <p:ext uri="{BB962C8B-B14F-4D97-AF65-F5344CB8AC3E}">
        <p14:creationId xmlns:p14="http://schemas.microsoft.com/office/powerpoint/2010/main" val="256301885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defTabSz="914400" rtl="0" eaLnBrk="1" latinLnBrk="0" hangingPunct="1">
        <a:spcBef>
          <a:spcPct val="0"/>
        </a:spcBef>
        <a:buNone/>
        <a:defRPr sz="5000" kern="1200">
          <a:solidFill>
            <a:schemeClr val="tx1"/>
          </a:solidFill>
          <a:latin typeface="+mj-lt"/>
          <a:ea typeface="+mj-ea"/>
          <a:cs typeface="+mj-cs"/>
        </a:defRPr>
      </a:lvl1pPr>
    </p:titleStyle>
    <p:bodyStyle>
      <a:lvl1pPr marL="457200" indent="-457200" algn="l" defTabSz="914400" rtl="0" eaLnBrk="1" latinLnBrk="0" hangingPunct="1">
        <a:spcBef>
          <a:spcPts val="2000"/>
        </a:spcBef>
        <a:buClr>
          <a:schemeClr val="tx1">
            <a:lumMod val="75000"/>
            <a:lumOff val="25000"/>
          </a:schemeClr>
        </a:buClr>
        <a:buSzPct val="75000"/>
        <a:buFont typeface="Wingdings 2" pitchFamily="18" charset="2"/>
        <a:buChar char=""/>
        <a:defRPr sz="22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600"/>
        </a:spcBef>
        <a:buClr>
          <a:schemeClr val="tx1">
            <a:lumMod val="50000"/>
            <a:lumOff val="50000"/>
          </a:schemeClr>
        </a:buClr>
        <a:buSzPct val="75000"/>
        <a:buFont typeface="Wingdings 2" pitchFamily="18" charset="2"/>
        <a:buChar char=""/>
        <a:defRPr sz="2000" kern="1200">
          <a:solidFill>
            <a:schemeClr val="tx1">
              <a:lumMod val="75000"/>
              <a:lumOff val="25000"/>
            </a:schemeClr>
          </a:solidFill>
          <a:latin typeface="+mn-lt"/>
          <a:ea typeface="+mn-ea"/>
          <a:cs typeface="+mn-cs"/>
        </a:defRPr>
      </a:lvl2pPr>
      <a:lvl3pPr marL="13716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3pPr>
      <a:lvl4pPr marL="1828800" indent="-457200" algn="l" defTabSz="914400" rtl="0" eaLnBrk="1" latinLnBrk="0" hangingPunct="1">
        <a:spcBef>
          <a:spcPts val="600"/>
        </a:spcBef>
        <a:buClr>
          <a:schemeClr val="tx1">
            <a:lumMod val="50000"/>
            <a:lumOff val="50000"/>
          </a:schemeClr>
        </a:buClr>
        <a:buSzPct val="75000"/>
        <a:buFont typeface="Wingdings 2" pitchFamily="18" charset="2"/>
        <a:buChar char=""/>
        <a:defRPr sz="1800" kern="1200">
          <a:solidFill>
            <a:schemeClr val="tx1">
              <a:lumMod val="75000"/>
              <a:lumOff val="25000"/>
            </a:schemeClr>
          </a:solidFill>
          <a:latin typeface="+mn-lt"/>
          <a:ea typeface="+mn-ea"/>
          <a:cs typeface="+mn-cs"/>
        </a:defRPr>
      </a:lvl4pPr>
      <a:lvl5pPr marL="2286000" indent="-457200" algn="l" defTabSz="914400" rtl="0" eaLnBrk="1" latinLnBrk="0" hangingPunct="1">
        <a:spcBef>
          <a:spcPts val="600"/>
        </a:spcBef>
        <a:buClr>
          <a:schemeClr val="tx1">
            <a:lumMod val="75000"/>
            <a:lumOff val="25000"/>
          </a:schemeClr>
        </a:buClr>
        <a:buSzPct val="75000"/>
        <a:buFont typeface="Wingdings 2" pitchFamily="18" charset="2"/>
        <a:buChar char=""/>
        <a:defRPr sz="1800" kern="1200">
          <a:solidFill>
            <a:schemeClr val="tx1">
              <a:lumMod val="75000"/>
              <a:lumOff val="25000"/>
            </a:schemeClr>
          </a:solidFill>
          <a:latin typeface="+mn-lt"/>
          <a:ea typeface="+mn-ea"/>
          <a:cs typeface="+mn-cs"/>
        </a:defRPr>
      </a:lvl5pPr>
      <a:lvl6pPr marL="27432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6pPr>
      <a:lvl7pPr marL="32051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7pPr>
      <a:lvl8pPr marL="3657600" indent="-461963" algn="l" defTabSz="914400" rtl="0" eaLnBrk="1" latinLnBrk="0" hangingPunct="1">
        <a:spcBef>
          <a:spcPct val="20000"/>
        </a:spcBef>
        <a:buClr>
          <a:schemeClr val="tx1">
            <a:lumMod val="50000"/>
            <a:lumOff val="50000"/>
          </a:schemeClr>
        </a:buClr>
        <a:buSzPct val="75000"/>
        <a:buFont typeface="Wingdings 2" pitchFamily="18" charset="2"/>
        <a:buChar char=""/>
        <a:defRPr lang="en-US" sz="1800" kern="1200" dirty="0" smtClean="0">
          <a:solidFill>
            <a:schemeClr val="tx1">
              <a:lumMod val="75000"/>
              <a:lumOff val="25000"/>
            </a:schemeClr>
          </a:solidFill>
          <a:latin typeface="+mn-lt"/>
          <a:ea typeface="+mn-ea"/>
          <a:cs typeface="+mn-cs"/>
        </a:defRPr>
      </a:lvl8pPr>
      <a:lvl9pPr marL="4119563" indent="-461963" algn="l" defTabSz="914400" rtl="0" eaLnBrk="1" latinLnBrk="0" hangingPunct="1">
        <a:spcBef>
          <a:spcPct val="20000"/>
        </a:spcBef>
        <a:buClr>
          <a:schemeClr val="tx1">
            <a:lumMod val="75000"/>
            <a:lumOff val="25000"/>
          </a:schemeClr>
        </a:buClr>
        <a:buSzPct val="75000"/>
        <a:buFont typeface="Wingdings 2" pitchFamily="18"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pvddWibgS2E" TargetMode="External"/><Relationship Id="rId2" Type="http://schemas.openxmlformats.org/officeDocument/2006/relationships/hyperlink" Target="http://www.youtube.com/watch?v=OvuwhIJn0C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www.wordonfire.org/resources/homily/priest-prophet-and-king/9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zCacRoKtVZ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348" y="169333"/>
            <a:ext cx="8147304" cy="1344168"/>
          </a:xfrm>
        </p:spPr>
        <p:txBody>
          <a:bodyPr/>
          <a:lstStyle/>
          <a:p>
            <a:r>
              <a:rPr lang="en-US" dirty="0" smtClean="0"/>
              <a:t>Pentecost:</a:t>
            </a:r>
            <a:endParaRPr lang="en-US" dirty="0"/>
          </a:p>
        </p:txBody>
      </p:sp>
      <p:sp>
        <p:nvSpPr>
          <p:cNvPr id="3" name="Subtitle 2"/>
          <p:cNvSpPr>
            <a:spLocks noGrp="1"/>
          </p:cNvSpPr>
          <p:nvPr>
            <p:ph type="subTitle" idx="1"/>
          </p:nvPr>
        </p:nvSpPr>
        <p:spPr>
          <a:xfrm>
            <a:off x="498348" y="1513501"/>
            <a:ext cx="8147304" cy="667512"/>
          </a:xfrm>
        </p:spPr>
        <p:txBody>
          <a:bodyPr/>
          <a:lstStyle/>
          <a:p>
            <a:r>
              <a:rPr lang="en-US" dirty="0" smtClean="0"/>
              <a:t>The Birthday of the Church</a:t>
            </a:r>
            <a:endParaRPr lang="en-US" dirty="0"/>
          </a:p>
        </p:txBody>
      </p:sp>
      <p:pic>
        <p:nvPicPr>
          <p:cNvPr id="4" name="Picture 3"/>
          <p:cNvPicPr>
            <a:picLocks noChangeAspect="1"/>
          </p:cNvPicPr>
          <p:nvPr/>
        </p:nvPicPr>
        <p:blipFill>
          <a:blip r:embed="rId2"/>
          <a:stretch>
            <a:fillRect/>
          </a:stretch>
        </p:blipFill>
        <p:spPr>
          <a:xfrm>
            <a:off x="2840066" y="2421467"/>
            <a:ext cx="3539566" cy="4304112"/>
          </a:xfrm>
          <a:prstGeom prst="rect">
            <a:avLst/>
          </a:prstGeom>
        </p:spPr>
      </p:pic>
    </p:spTree>
    <p:extLst>
      <p:ext uri="{BB962C8B-B14F-4D97-AF65-F5344CB8AC3E}">
        <p14:creationId xmlns:p14="http://schemas.microsoft.com/office/powerpoint/2010/main" val="159087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given GRACE:		</a:t>
            </a:r>
            <a:endParaRPr lang="en-US" dirty="0"/>
          </a:p>
        </p:txBody>
      </p:sp>
      <p:sp>
        <p:nvSpPr>
          <p:cNvPr id="3" name="Content Placeholder 2"/>
          <p:cNvSpPr>
            <a:spLocks noGrp="1"/>
          </p:cNvSpPr>
          <p:nvPr>
            <p:ph idx="1"/>
          </p:nvPr>
        </p:nvSpPr>
        <p:spPr>
          <a:xfrm>
            <a:off x="792162" y="1761565"/>
            <a:ext cx="7570787" cy="4970321"/>
          </a:xfrm>
        </p:spPr>
        <p:txBody>
          <a:bodyPr>
            <a:normAutofit lnSpcReduction="10000"/>
          </a:bodyPr>
          <a:lstStyle/>
          <a:p>
            <a:r>
              <a:rPr lang="en-US" i="1" dirty="0" smtClean="0"/>
              <a:t>The free and undeserved gift of God’s loving and acting presence in our lives, empowering us to respond to his call and to live as his adopted sons and daughters.</a:t>
            </a:r>
          </a:p>
          <a:p>
            <a:r>
              <a:rPr lang="en-US" dirty="0" smtClean="0"/>
              <a:t>Grace enables us to:</a:t>
            </a:r>
          </a:p>
          <a:p>
            <a:pPr lvl="1"/>
            <a:r>
              <a:rPr lang="en-US" dirty="0" smtClean="0"/>
              <a:t> </a:t>
            </a:r>
            <a:r>
              <a:rPr lang="en-US" dirty="0"/>
              <a:t>P</a:t>
            </a:r>
            <a:r>
              <a:rPr lang="en-US" dirty="0" smtClean="0"/>
              <a:t>ractice the virtues</a:t>
            </a:r>
            <a:br>
              <a:rPr lang="en-US" dirty="0" smtClean="0"/>
            </a:br>
            <a:r>
              <a:rPr lang="en-US" sz="2000" dirty="0" smtClean="0"/>
              <a:t>(Faith, Hope, Love, Prudence, Justice, Temperance, Fortitude)</a:t>
            </a:r>
          </a:p>
          <a:p>
            <a:pPr lvl="1"/>
            <a:r>
              <a:rPr lang="en-US" dirty="0" smtClean="0"/>
              <a:t>Follow the Spirit in our lives</a:t>
            </a:r>
          </a:p>
          <a:p>
            <a:pPr lvl="1"/>
            <a:r>
              <a:rPr lang="en-US" dirty="0" smtClean="0"/>
              <a:t>Grow </a:t>
            </a:r>
            <a:r>
              <a:rPr lang="en-US" dirty="0" smtClean="0"/>
              <a:t>in holiness</a:t>
            </a:r>
            <a:endParaRPr lang="en-US" dirty="0" smtClean="0"/>
          </a:p>
          <a:p>
            <a:r>
              <a:rPr lang="en-US" dirty="0" smtClean="0"/>
              <a:t>The Sacraments aid us on our journey</a:t>
            </a:r>
          </a:p>
          <a:p>
            <a:endParaRPr lang="en-US" dirty="0" smtClean="0"/>
          </a:p>
        </p:txBody>
      </p:sp>
    </p:spTree>
    <p:extLst>
      <p:ext uri="{BB962C8B-B14F-4D97-AF65-F5344CB8AC3E}">
        <p14:creationId xmlns:p14="http://schemas.microsoft.com/office/powerpoint/2010/main" val="311720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Be God’s</a:t>
            </a:r>
            <a:endParaRPr lang="en-US" dirty="0"/>
          </a:p>
        </p:txBody>
      </p:sp>
      <p:sp>
        <p:nvSpPr>
          <p:cNvPr id="3" name="Content Placeholder 2"/>
          <p:cNvSpPr>
            <a:spLocks noGrp="1"/>
          </p:cNvSpPr>
          <p:nvPr>
            <p:ph idx="1"/>
          </p:nvPr>
        </p:nvSpPr>
        <p:spPr/>
        <p:txBody>
          <a:bodyPr/>
          <a:lstStyle/>
          <a:p>
            <a:pPr marL="0" indent="0" algn="ctr">
              <a:buNone/>
            </a:pPr>
            <a:r>
              <a:rPr lang="en-US" dirty="0"/>
              <a:t>LET YOUR LIFE CHANGE THE WORLD </a:t>
            </a:r>
            <a:br>
              <a:rPr lang="en-US" dirty="0"/>
            </a:br>
            <a:r>
              <a:rPr lang="en-US" dirty="0"/>
              <a:t>ONE PERSON AT A TIME. </a:t>
            </a:r>
            <a:br>
              <a:rPr lang="en-US" dirty="0"/>
            </a:br>
            <a:r>
              <a:rPr lang="en-US" dirty="0"/>
              <a:t>LET YOUR LIFE BE THE PRESENCE </a:t>
            </a:r>
            <a:br>
              <a:rPr lang="en-US" dirty="0"/>
            </a:br>
            <a:r>
              <a:rPr lang="en-US" dirty="0"/>
              <a:t>OF OUR LORD JESUS CHRIST </a:t>
            </a:r>
            <a:br>
              <a:rPr lang="en-US" dirty="0"/>
            </a:br>
            <a:r>
              <a:rPr lang="en-US" dirty="0"/>
              <a:t>AS THE BREAD BECOMES HIS BODY, </a:t>
            </a:r>
            <a:br>
              <a:rPr lang="en-US" dirty="0"/>
            </a:br>
            <a:r>
              <a:rPr lang="en-US" dirty="0"/>
              <a:t>WE CAN BE A LIVING SIGN </a:t>
            </a:r>
            <a:br>
              <a:rPr lang="en-US" dirty="0"/>
            </a:br>
            <a:r>
              <a:rPr lang="en-US" dirty="0"/>
              <a:t>WITH GOD'S LOVE, </a:t>
            </a:r>
            <a:endParaRPr lang="en-US" dirty="0" smtClean="0"/>
          </a:p>
          <a:p>
            <a:pPr marL="0" indent="0" algn="ctr">
              <a:buNone/>
            </a:pPr>
            <a:r>
              <a:rPr lang="en-US" dirty="0" smtClean="0">
                <a:hlinkClick r:id="rId3"/>
              </a:rPr>
              <a:t>CHANGE </a:t>
            </a:r>
            <a:r>
              <a:rPr lang="en-US" dirty="0">
                <a:hlinkClick r:id="rId3"/>
              </a:rPr>
              <a:t>THE WORLD WITH YOUR LIFE. </a:t>
            </a:r>
            <a:endParaRPr lang="en-US" dirty="0"/>
          </a:p>
        </p:txBody>
      </p:sp>
    </p:spTree>
    <p:extLst>
      <p:ext uri="{BB962C8B-B14F-4D97-AF65-F5344CB8AC3E}">
        <p14:creationId xmlns:p14="http://schemas.microsoft.com/office/powerpoint/2010/main" val="4197933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algn="ctr"/>
            <a:r>
              <a:rPr lang="en-US" dirty="0" smtClean="0"/>
              <a:t>Article 34</a:t>
            </a:r>
            <a:endParaRPr lang="en-US" dirty="0"/>
          </a:p>
        </p:txBody>
      </p:sp>
      <p:sp>
        <p:nvSpPr>
          <p:cNvPr id="3" name="Title 2"/>
          <p:cNvSpPr>
            <a:spLocks noGrp="1"/>
          </p:cNvSpPr>
          <p:nvPr>
            <p:ph type="title"/>
          </p:nvPr>
        </p:nvSpPr>
        <p:spPr/>
        <p:txBody>
          <a:bodyPr/>
          <a:lstStyle/>
          <a:p>
            <a:pPr algn="ctr"/>
            <a:r>
              <a:rPr lang="en-US" dirty="0" smtClean="0"/>
              <a:t>Our Call to Holiness	</a:t>
            </a:r>
            <a:endParaRPr lang="en-US" dirty="0"/>
          </a:p>
        </p:txBody>
      </p:sp>
    </p:spTree>
    <p:extLst>
      <p:ext uri="{BB962C8B-B14F-4D97-AF65-F5344CB8AC3E}">
        <p14:creationId xmlns:p14="http://schemas.microsoft.com/office/powerpoint/2010/main" val="2040403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What is holiness?</a:t>
            </a:r>
            <a:endParaRPr lang="en-US" sz="6000" dirty="0"/>
          </a:p>
        </p:txBody>
      </p:sp>
      <p:sp>
        <p:nvSpPr>
          <p:cNvPr id="3" name="Content Placeholder 2"/>
          <p:cNvSpPr>
            <a:spLocks noGrp="1"/>
          </p:cNvSpPr>
          <p:nvPr>
            <p:ph sz="quarter" idx="4294967295"/>
          </p:nvPr>
        </p:nvSpPr>
        <p:spPr>
          <a:xfrm>
            <a:off x="274320" y="1722901"/>
            <a:ext cx="8595360" cy="4937760"/>
          </a:xfrm>
          <a:prstGeom prst="rect">
            <a:avLst/>
          </a:prstGeom>
        </p:spPr>
        <p:txBody>
          <a:bodyPr>
            <a:normAutofit/>
          </a:bodyPr>
          <a:lstStyle/>
          <a:p>
            <a:r>
              <a:rPr lang="en-US" sz="3200" dirty="0" smtClean="0"/>
              <a:t>The state of being holy</a:t>
            </a:r>
          </a:p>
          <a:p>
            <a:pPr lvl="1"/>
            <a:r>
              <a:rPr lang="en-US" sz="3200" dirty="0" smtClean="0"/>
              <a:t>To be set apart for God’s service</a:t>
            </a:r>
          </a:p>
          <a:p>
            <a:pPr lvl="1"/>
            <a:r>
              <a:rPr lang="en-US" sz="3200" dirty="0" smtClean="0"/>
              <a:t>To live a morally good life</a:t>
            </a:r>
          </a:p>
          <a:p>
            <a:pPr lvl="1"/>
            <a:r>
              <a:rPr lang="en-US" sz="3200" dirty="0" smtClean="0"/>
              <a:t>To be a person of prayer</a:t>
            </a:r>
          </a:p>
          <a:p>
            <a:pPr lvl="1"/>
            <a:r>
              <a:rPr lang="en-US" sz="3200" dirty="0" smtClean="0"/>
              <a:t>To reveal God’s love to the world through acts of loving service</a:t>
            </a:r>
            <a:endParaRPr lang="en-US" sz="3200" dirty="0"/>
          </a:p>
        </p:txBody>
      </p:sp>
    </p:spTree>
    <p:extLst>
      <p:ext uri="{BB962C8B-B14F-4D97-AF65-F5344CB8AC3E}">
        <p14:creationId xmlns:p14="http://schemas.microsoft.com/office/powerpoint/2010/main" val="28547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3 Dimensions of “Holy” People</a:t>
            </a:r>
            <a:endParaRPr lang="en-US" sz="4400" dirty="0"/>
          </a:p>
        </p:txBody>
      </p:sp>
      <p:sp>
        <p:nvSpPr>
          <p:cNvPr id="3" name="Content Placeholder 2"/>
          <p:cNvSpPr>
            <a:spLocks noGrp="1"/>
          </p:cNvSpPr>
          <p:nvPr>
            <p:ph sz="quarter" idx="4294967295"/>
          </p:nvPr>
        </p:nvSpPr>
        <p:spPr>
          <a:xfrm>
            <a:off x="274320" y="1625600"/>
            <a:ext cx="8595360" cy="4610608"/>
          </a:xfrm>
          <a:prstGeom prst="rect">
            <a:avLst/>
          </a:prstGeom>
        </p:spPr>
        <p:txBody>
          <a:bodyPr/>
          <a:lstStyle/>
          <a:p>
            <a:r>
              <a:rPr lang="en-US" sz="3200" dirty="0" smtClean="0"/>
              <a:t>Reveal God and share in God’s own life</a:t>
            </a:r>
          </a:p>
          <a:p>
            <a:r>
              <a:rPr lang="en-US" sz="3200" dirty="0" smtClean="0"/>
              <a:t>Consecrated/ set aside for service to God</a:t>
            </a:r>
          </a:p>
          <a:p>
            <a:r>
              <a:rPr lang="en-US" sz="3200" dirty="0" smtClean="0"/>
              <a:t>Clean/ pure</a:t>
            </a:r>
          </a:p>
          <a:p>
            <a:endParaRPr lang="en-US" dirty="0" smtClean="0"/>
          </a:p>
          <a:p>
            <a:endParaRPr lang="en-US" dirty="0"/>
          </a:p>
        </p:txBody>
      </p:sp>
    </p:spTree>
    <p:extLst>
      <p:ext uri="{BB962C8B-B14F-4D97-AF65-F5344CB8AC3E}">
        <p14:creationId xmlns:p14="http://schemas.microsoft.com/office/powerpoint/2010/main" val="24417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Aids to Holiness</a:t>
            </a:r>
            <a:endParaRPr lang="en-US" sz="6000" dirty="0"/>
          </a:p>
        </p:txBody>
      </p:sp>
      <p:sp>
        <p:nvSpPr>
          <p:cNvPr id="3" name="Content Placeholder 2"/>
          <p:cNvSpPr>
            <a:spLocks noGrp="1"/>
          </p:cNvSpPr>
          <p:nvPr>
            <p:ph sz="quarter" idx="4294967295"/>
          </p:nvPr>
        </p:nvSpPr>
        <p:spPr>
          <a:xfrm>
            <a:off x="274320" y="1616364"/>
            <a:ext cx="8595360" cy="4619844"/>
          </a:xfrm>
          <a:prstGeom prst="rect">
            <a:avLst/>
          </a:prstGeom>
        </p:spPr>
        <p:txBody>
          <a:bodyPr>
            <a:normAutofit fontScale="92500" lnSpcReduction="20000"/>
          </a:bodyPr>
          <a:lstStyle/>
          <a:p>
            <a:r>
              <a:rPr lang="en-US" sz="2800" dirty="0" smtClean="0"/>
              <a:t>“Be perfect, just as your heavenly Father is perfect.” </a:t>
            </a:r>
            <a:br>
              <a:rPr lang="en-US" sz="2800" dirty="0" smtClean="0"/>
            </a:br>
            <a:r>
              <a:rPr lang="en-US" sz="2800" dirty="0" smtClean="0"/>
              <a:t>(Mt. 5: 48)</a:t>
            </a:r>
          </a:p>
          <a:p>
            <a:r>
              <a:rPr lang="en-US" sz="2800" dirty="0" smtClean="0"/>
              <a:t>“The way of perfection passes by the way of the Cross. There is no holiness without renunciation and spiritual battle.” (CCC 2015)</a:t>
            </a:r>
          </a:p>
          <a:p>
            <a:r>
              <a:rPr lang="en-US" sz="2800" dirty="0" smtClean="0"/>
              <a:t>Help!</a:t>
            </a:r>
          </a:p>
          <a:p>
            <a:pPr lvl="1"/>
            <a:r>
              <a:rPr lang="en-US" sz="2800" dirty="0" smtClean="0"/>
              <a:t>Intellect and free will</a:t>
            </a:r>
          </a:p>
          <a:p>
            <a:pPr lvl="1"/>
            <a:r>
              <a:rPr lang="en-US" sz="2800" dirty="0" smtClean="0"/>
              <a:t>Interiority</a:t>
            </a:r>
            <a:r>
              <a:rPr lang="en-US" sz="2800" dirty="0" smtClean="0"/>
              <a:t>/ </a:t>
            </a:r>
            <a:r>
              <a:rPr lang="en-US" sz="2800" dirty="0" smtClean="0"/>
              <a:t>self-reflection</a:t>
            </a:r>
          </a:p>
          <a:p>
            <a:pPr lvl="1"/>
            <a:r>
              <a:rPr lang="en-US" sz="2800" dirty="0" smtClean="0"/>
              <a:t>Grace</a:t>
            </a:r>
            <a:endParaRPr lang="en-US" sz="2800" dirty="0" smtClean="0"/>
          </a:p>
          <a:p>
            <a:pPr lvl="1"/>
            <a:r>
              <a:rPr lang="en-US" sz="2800" dirty="0" smtClean="0"/>
              <a:t>The </a:t>
            </a:r>
            <a:r>
              <a:rPr lang="en-US" sz="2800" dirty="0" smtClean="0"/>
              <a:t>Sacraments</a:t>
            </a:r>
            <a:endParaRPr lang="en-US" sz="2800" dirty="0" smtClean="0"/>
          </a:p>
          <a:p>
            <a:pPr lvl="1"/>
            <a:r>
              <a:rPr lang="en-US" sz="2800" dirty="0" smtClean="0"/>
              <a:t>The Church</a:t>
            </a:r>
            <a:endParaRPr lang="en-US" sz="2800" dirty="0"/>
          </a:p>
        </p:txBody>
      </p:sp>
    </p:spTree>
    <p:extLst>
      <p:ext uri="{BB962C8B-B14F-4D97-AF65-F5344CB8AC3E}">
        <p14:creationId xmlns:p14="http://schemas.microsoft.com/office/powerpoint/2010/main" val="82104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Articles 35-37</a:t>
            </a:r>
            <a:endParaRPr lang="en-US" dirty="0"/>
          </a:p>
        </p:txBody>
      </p:sp>
      <p:sp>
        <p:nvSpPr>
          <p:cNvPr id="3" name="Title 2"/>
          <p:cNvSpPr>
            <a:spLocks noGrp="1"/>
          </p:cNvSpPr>
          <p:nvPr>
            <p:ph type="title"/>
          </p:nvPr>
        </p:nvSpPr>
        <p:spPr/>
        <p:txBody>
          <a:bodyPr/>
          <a:lstStyle/>
          <a:p>
            <a:r>
              <a:rPr lang="en-US" dirty="0" smtClean="0"/>
              <a:t>Participating in Christ’s Ministry</a:t>
            </a:r>
            <a:endParaRPr lang="en-US" dirty="0"/>
          </a:p>
        </p:txBody>
      </p:sp>
    </p:spTree>
    <p:extLst>
      <p:ext uri="{BB962C8B-B14F-4D97-AF65-F5344CB8AC3E}">
        <p14:creationId xmlns:p14="http://schemas.microsoft.com/office/powerpoint/2010/main" val="459778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“Anointed” Titles</a:t>
            </a:r>
            <a:endParaRPr lang="en-US" sz="5400" dirty="0"/>
          </a:p>
        </p:txBody>
      </p:sp>
      <p:sp>
        <p:nvSpPr>
          <p:cNvPr id="3" name="Content Placeholder 2"/>
          <p:cNvSpPr>
            <a:spLocks noGrp="1"/>
          </p:cNvSpPr>
          <p:nvPr>
            <p:ph sz="quarter" idx="4294967295"/>
          </p:nvPr>
        </p:nvSpPr>
        <p:spPr>
          <a:xfrm>
            <a:off x="274320" y="1603248"/>
            <a:ext cx="8595360" cy="4937760"/>
          </a:xfrm>
          <a:prstGeom prst="rect">
            <a:avLst/>
          </a:prstGeom>
        </p:spPr>
        <p:txBody>
          <a:bodyPr>
            <a:normAutofit/>
          </a:bodyPr>
          <a:lstStyle/>
          <a:p>
            <a:r>
              <a:rPr lang="en-US" sz="2800" dirty="0" smtClean="0">
                <a:hlinkClick r:id="rId2"/>
              </a:rPr>
              <a:t>Priest, Prophet, King</a:t>
            </a:r>
            <a:endParaRPr lang="en-US" sz="2800" dirty="0" smtClean="0"/>
          </a:p>
          <a:p>
            <a:r>
              <a:rPr lang="en-US" sz="2800" dirty="0" smtClean="0"/>
              <a:t>“Jesus Christ is the one whom the Father anointed with the Holy Spirit and established as priest, prophet, and king. The whole People of God participates in these three offices of Christ and bears the responsibilities for the mission and service that flow from them.” (CCC 783)</a:t>
            </a:r>
          </a:p>
          <a:p>
            <a:r>
              <a:rPr lang="en-US" sz="2800" dirty="0" smtClean="0"/>
              <a:t>Even includes the </a:t>
            </a:r>
            <a:r>
              <a:rPr lang="en-US" sz="2800" u="sng" dirty="0" smtClean="0"/>
              <a:t>laity</a:t>
            </a:r>
            <a:endParaRPr lang="en-US" sz="2800" u="sng" dirty="0"/>
          </a:p>
        </p:txBody>
      </p:sp>
    </p:spTree>
    <p:extLst>
      <p:ext uri="{BB962C8B-B14F-4D97-AF65-F5344CB8AC3E}">
        <p14:creationId xmlns:p14="http://schemas.microsoft.com/office/powerpoint/2010/main" val="303052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smtClean="0"/>
              <a:t>Priest</a:t>
            </a:r>
            <a:endParaRPr lang="en-US" sz="5400" u="sng" dirty="0"/>
          </a:p>
        </p:txBody>
      </p:sp>
      <p:sp>
        <p:nvSpPr>
          <p:cNvPr id="3" name="Content Placeholder 2"/>
          <p:cNvSpPr>
            <a:spLocks noGrp="1"/>
          </p:cNvSpPr>
          <p:nvPr>
            <p:ph sz="quarter" idx="4294967295"/>
          </p:nvPr>
        </p:nvSpPr>
        <p:spPr>
          <a:xfrm>
            <a:off x="274320" y="1590828"/>
            <a:ext cx="8595360" cy="4783926"/>
          </a:xfrm>
          <a:prstGeom prst="rect">
            <a:avLst/>
          </a:prstGeom>
        </p:spPr>
        <p:txBody>
          <a:bodyPr>
            <a:normAutofit fontScale="92500" lnSpcReduction="10000"/>
          </a:bodyPr>
          <a:lstStyle/>
          <a:p>
            <a:r>
              <a:rPr lang="en-US" sz="3200" dirty="0" smtClean="0">
                <a:solidFill>
                  <a:srgbClr val="FF0000"/>
                </a:solidFill>
              </a:rPr>
              <a:t>What is the meaning of this role?</a:t>
            </a:r>
          </a:p>
          <a:p>
            <a:pPr lvl="1"/>
            <a:r>
              <a:rPr lang="en-US" sz="3000" dirty="0" smtClean="0"/>
              <a:t>Lead worship, teach Scripture, offer sacrifices</a:t>
            </a:r>
          </a:p>
          <a:p>
            <a:r>
              <a:rPr lang="en-US" sz="3200" dirty="0" smtClean="0">
                <a:solidFill>
                  <a:srgbClr val="FF0000"/>
                </a:solidFill>
              </a:rPr>
              <a:t>How did Jesus fulfill this in his ministry?</a:t>
            </a:r>
          </a:p>
          <a:p>
            <a:pPr lvl="1"/>
            <a:r>
              <a:rPr lang="en-US" sz="3000" dirty="0" smtClean="0"/>
              <a:t>Perfectly fulfilled the sacrificial role</a:t>
            </a:r>
          </a:p>
          <a:p>
            <a:pPr lvl="1"/>
            <a:r>
              <a:rPr lang="en-US" sz="3000" dirty="0" smtClean="0"/>
              <a:t>Taught us how to pray</a:t>
            </a:r>
          </a:p>
          <a:p>
            <a:pPr lvl="1"/>
            <a:r>
              <a:rPr lang="en-US" sz="3000" dirty="0" smtClean="0"/>
              <a:t>Explained/ fulfilled Scriptural prophecies</a:t>
            </a:r>
          </a:p>
          <a:p>
            <a:r>
              <a:rPr lang="en-US" sz="3200" dirty="0" smtClean="0">
                <a:solidFill>
                  <a:srgbClr val="FF0000"/>
                </a:solidFill>
              </a:rPr>
              <a:t>How do we participate in this ministry?</a:t>
            </a:r>
          </a:p>
          <a:p>
            <a:pPr lvl="1"/>
            <a:r>
              <a:rPr lang="en-US" sz="3000" dirty="0" smtClean="0">
                <a:solidFill>
                  <a:schemeClr val="tx1"/>
                </a:solidFill>
              </a:rPr>
              <a:t>Pray, attend Mass, make sacrifices for the good of others</a:t>
            </a:r>
            <a:endParaRPr lang="en-US" sz="3000" dirty="0">
              <a:solidFill>
                <a:srgbClr val="2E2224"/>
              </a:solidFill>
            </a:endParaRPr>
          </a:p>
        </p:txBody>
      </p:sp>
    </p:spTree>
    <p:extLst>
      <p:ext uri="{BB962C8B-B14F-4D97-AF65-F5344CB8AC3E}">
        <p14:creationId xmlns:p14="http://schemas.microsoft.com/office/powerpoint/2010/main" val="371233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smtClean="0"/>
              <a:t>Prophet</a:t>
            </a:r>
            <a:endParaRPr lang="en-US" sz="5400" u="sng" dirty="0"/>
          </a:p>
        </p:txBody>
      </p:sp>
      <p:sp>
        <p:nvSpPr>
          <p:cNvPr id="3" name="Content Placeholder 2"/>
          <p:cNvSpPr>
            <a:spLocks noGrp="1"/>
          </p:cNvSpPr>
          <p:nvPr>
            <p:ph sz="quarter" idx="4294967295"/>
          </p:nvPr>
        </p:nvSpPr>
        <p:spPr>
          <a:xfrm>
            <a:off x="274320" y="1621721"/>
            <a:ext cx="8595360" cy="4937760"/>
          </a:xfrm>
          <a:prstGeom prst="rect">
            <a:avLst/>
          </a:prstGeom>
        </p:spPr>
        <p:txBody>
          <a:bodyPr>
            <a:normAutofit fontScale="92500" lnSpcReduction="10000"/>
          </a:bodyPr>
          <a:lstStyle/>
          <a:p>
            <a:r>
              <a:rPr lang="en-US" sz="3200" dirty="0">
                <a:solidFill>
                  <a:srgbClr val="FF0000"/>
                </a:solidFill>
              </a:rPr>
              <a:t>What is the meaning of this role?</a:t>
            </a:r>
          </a:p>
          <a:p>
            <a:pPr lvl="1"/>
            <a:r>
              <a:rPr lang="en-US" sz="3000" dirty="0" smtClean="0"/>
              <a:t>To give voice to God’s Word; lead people to God</a:t>
            </a:r>
          </a:p>
          <a:p>
            <a:r>
              <a:rPr lang="en-US" sz="3400" dirty="0" smtClean="0">
                <a:solidFill>
                  <a:srgbClr val="FF0000"/>
                </a:solidFill>
              </a:rPr>
              <a:t>How did Jesus fulfill this in his ministry?</a:t>
            </a:r>
          </a:p>
          <a:p>
            <a:pPr lvl="1"/>
            <a:r>
              <a:rPr lang="en-US" sz="3000" dirty="0" smtClean="0"/>
              <a:t>All of Jesus’ words and actions are prophetic</a:t>
            </a:r>
          </a:p>
          <a:p>
            <a:pPr lvl="1"/>
            <a:r>
              <a:rPr lang="en-US" sz="3000" dirty="0" smtClean="0"/>
              <a:t>See many parallels with OT prophets (pg. 161)</a:t>
            </a:r>
            <a:endParaRPr lang="en-US" sz="3000" dirty="0"/>
          </a:p>
          <a:p>
            <a:r>
              <a:rPr lang="en-US" sz="3200" dirty="0">
                <a:solidFill>
                  <a:srgbClr val="FF0000"/>
                </a:solidFill>
              </a:rPr>
              <a:t>How do we participate in this ministry?</a:t>
            </a:r>
          </a:p>
          <a:p>
            <a:pPr lvl="1"/>
            <a:r>
              <a:rPr lang="en-US" sz="3000" dirty="0" smtClean="0">
                <a:solidFill>
                  <a:schemeClr val="tx1"/>
                </a:solidFill>
              </a:rPr>
              <a:t>Speak up for the poor and vulnerable</a:t>
            </a:r>
          </a:p>
          <a:p>
            <a:pPr lvl="1"/>
            <a:r>
              <a:rPr lang="en-US" sz="3000" dirty="0" smtClean="0">
                <a:solidFill>
                  <a:schemeClr val="tx1"/>
                </a:solidFill>
              </a:rPr>
              <a:t>Help people in need (volunteer! </a:t>
            </a:r>
            <a:r>
              <a:rPr lang="en-US" sz="3000" dirty="0">
                <a:solidFill>
                  <a:schemeClr val="tx1"/>
                </a:solidFill>
              </a:rPr>
              <a:t>s</a:t>
            </a:r>
            <a:r>
              <a:rPr lang="en-US" sz="3000" dirty="0" smtClean="0">
                <a:solidFill>
                  <a:schemeClr val="tx1"/>
                </a:solidFill>
              </a:rPr>
              <a:t>erve!)</a:t>
            </a:r>
          </a:p>
          <a:p>
            <a:pPr lvl="1"/>
            <a:r>
              <a:rPr lang="en-US" sz="3000" dirty="0" smtClean="0">
                <a:solidFill>
                  <a:schemeClr val="tx1"/>
                </a:solidFill>
              </a:rPr>
              <a:t>Share the faith (be a </a:t>
            </a:r>
            <a:r>
              <a:rPr lang="en-US" sz="3000" u="sng" dirty="0" smtClean="0">
                <a:solidFill>
                  <a:schemeClr val="tx1"/>
                </a:solidFill>
              </a:rPr>
              <a:t>catechist</a:t>
            </a:r>
            <a:r>
              <a:rPr lang="en-US" sz="3000" dirty="0" smtClean="0">
                <a:solidFill>
                  <a:schemeClr val="tx1"/>
                </a:solidFill>
              </a:rPr>
              <a:t>)</a:t>
            </a:r>
            <a:endParaRPr lang="en-US" sz="3000" dirty="0">
              <a:solidFill>
                <a:srgbClr val="2E2224"/>
              </a:solidFill>
            </a:endParaRPr>
          </a:p>
        </p:txBody>
      </p:sp>
    </p:spTree>
    <p:extLst>
      <p:ext uri="{BB962C8B-B14F-4D97-AF65-F5344CB8AC3E}">
        <p14:creationId xmlns:p14="http://schemas.microsoft.com/office/powerpoint/2010/main" val="132266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21203" y="2411587"/>
            <a:ext cx="6466652" cy="4270577"/>
          </a:xfrm>
          <a:prstGeom prst="rect">
            <a:avLst/>
          </a:prstGeom>
        </p:spPr>
      </p:pic>
      <p:sp>
        <p:nvSpPr>
          <p:cNvPr id="2" name="Title 1"/>
          <p:cNvSpPr>
            <a:spLocks noGrp="1"/>
          </p:cNvSpPr>
          <p:nvPr>
            <p:ph type="title"/>
          </p:nvPr>
        </p:nvSpPr>
        <p:spPr/>
        <p:txBody>
          <a:bodyPr/>
          <a:lstStyle/>
          <a:p>
            <a:r>
              <a:rPr lang="en-US" dirty="0" smtClean="0"/>
              <a:t>“Come, Holy Spirit”</a:t>
            </a:r>
            <a:endParaRPr lang="en-US" dirty="0"/>
          </a:p>
        </p:txBody>
      </p:sp>
      <p:sp>
        <p:nvSpPr>
          <p:cNvPr id="3" name="Content Placeholder 2"/>
          <p:cNvSpPr>
            <a:spLocks noGrp="1"/>
          </p:cNvSpPr>
          <p:nvPr>
            <p:ph idx="1"/>
          </p:nvPr>
        </p:nvSpPr>
        <p:spPr/>
        <p:txBody>
          <a:bodyPr/>
          <a:lstStyle/>
          <a:p>
            <a:pPr algn="ctr"/>
            <a:r>
              <a:rPr lang="en-US" dirty="0" smtClean="0"/>
              <a:t>Acts 2: 1-41</a:t>
            </a:r>
          </a:p>
        </p:txBody>
      </p:sp>
    </p:spTree>
    <p:extLst>
      <p:ext uri="{BB962C8B-B14F-4D97-AF65-F5344CB8AC3E}">
        <p14:creationId xmlns:p14="http://schemas.microsoft.com/office/powerpoint/2010/main" val="17222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u="sng" dirty="0" smtClean="0"/>
              <a:t>King</a:t>
            </a:r>
            <a:endParaRPr lang="en-US" sz="5400" u="sng" dirty="0"/>
          </a:p>
        </p:txBody>
      </p:sp>
      <p:sp>
        <p:nvSpPr>
          <p:cNvPr id="3" name="Content Placeholder 2"/>
          <p:cNvSpPr>
            <a:spLocks noGrp="1"/>
          </p:cNvSpPr>
          <p:nvPr>
            <p:ph sz="quarter" idx="4294967295"/>
          </p:nvPr>
        </p:nvSpPr>
        <p:spPr>
          <a:xfrm>
            <a:off x="274320" y="1568475"/>
            <a:ext cx="8595360" cy="4937760"/>
          </a:xfrm>
          <a:prstGeom prst="rect">
            <a:avLst/>
          </a:prstGeom>
        </p:spPr>
        <p:txBody>
          <a:bodyPr>
            <a:normAutofit/>
          </a:bodyPr>
          <a:lstStyle/>
          <a:p>
            <a:r>
              <a:rPr lang="en-US" sz="3200" dirty="0">
                <a:solidFill>
                  <a:srgbClr val="FF0000"/>
                </a:solidFill>
              </a:rPr>
              <a:t>What is the meaning of this role?</a:t>
            </a:r>
          </a:p>
          <a:p>
            <a:pPr lvl="1"/>
            <a:r>
              <a:rPr lang="en-US" sz="3000" dirty="0" smtClean="0"/>
              <a:t>Lead—choose to do good</a:t>
            </a:r>
            <a:endParaRPr lang="en-US" sz="3000" dirty="0"/>
          </a:p>
          <a:p>
            <a:r>
              <a:rPr lang="en-US" sz="3400" dirty="0" smtClean="0">
                <a:solidFill>
                  <a:srgbClr val="FF0000"/>
                </a:solidFill>
              </a:rPr>
              <a:t>How </a:t>
            </a:r>
            <a:r>
              <a:rPr lang="en-US" sz="3400" dirty="0">
                <a:solidFill>
                  <a:srgbClr val="FF0000"/>
                </a:solidFill>
              </a:rPr>
              <a:t>did Jesus fulfill this in his ministry?</a:t>
            </a:r>
          </a:p>
          <a:p>
            <a:pPr lvl="1"/>
            <a:r>
              <a:rPr lang="en-US" sz="3000" dirty="0" smtClean="0"/>
              <a:t>“My kingdom is not of this world.” (John 18: 36)</a:t>
            </a:r>
            <a:endParaRPr lang="en-US" sz="3000" dirty="0"/>
          </a:p>
          <a:p>
            <a:pPr lvl="1"/>
            <a:r>
              <a:rPr lang="en-US" sz="3000" dirty="0" smtClean="0"/>
              <a:t>Obedience to God’s will, service to all (especially the “least”)</a:t>
            </a:r>
            <a:endParaRPr lang="en-US" sz="3000" dirty="0"/>
          </a:p>
          <a:p>
            <a:r>
              <a:rPr lang="en-US" sz="3200" dirty="0">
                <a:solidFill>
                  <a:srgbClr val="FF0000"/>
                </a:solidFill>
              </a:rPr>
              <a:t>How do we participate in this ministry?</a:t>
            </a:r>
          </a:p>
          <a:p>
            <a:pPr lvl="1"/>
            <a:r>
              <a:rPr lang="en-US" sz="3000" dirty="0" smtClean="0">
                <a:solidFill>
                  <a:srgbClr val="2E2224"/>
                </a:solidFill>
              </a:rPr>
              <a:t>Be pure, be humble, put others first</a:t>
            </a:r>
            <a:endParaRPr lang="en-US" sz="3000" dirty="0">
              <a:solidFill>
                <a:srgbClr val="2E2224"/>
              </a:solidFill>
            </a:endParaRPr>
          </a:p>
        </p:txBody>
      </p:sp>
    </p:spTree>
    <p:extLst>
      <p:ext uri="{BB962C8B-B14F-4D97-AF65-F5344CB8AC3E}">
        <p14:creationId xmlns:p14="http://schemas.microsoft.com/office/powerpoint/2010/main" val="78194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32</a:t>
            </a:r>
            <a:endParaRPr lang="en-US" dirty="0"/>
          </a:p>
        </p:txBody>
      </p:sp>
      <p:sp>
        <p:nvSpPr>
          <p:cNvPr id="3" name="Text Placeholder 2"/>
          <p:cNvSpPr>
            <a:spLocks noGrp="1"/>
          </p:cNvSpPr>
          <p:nvPr>
            <p:ph type="body" idx="1"/>
          </p:nvPr>
        </p:nvSpPr>
        <p:spPr/>
        <p:txBody>
          <a:bodyPr/>
          <a:lstStyle/>
          <a:p>
            <a:r>
              <a:rPr lang="en-US" dirty="0" smtClean="0"/>
              <a:t>Our Judgment by God</a:t>
            </a:r>
            <a:endParaRPr lang="en-US" dirty="0"/>
          </a:p>
        </p:txBody>
      </p:sp>
    </p:spTree>
    <p:extLst>
      <p:ext uri="{BB962C8B-B14F-4D97-AF65-F5344CB8AC3E}">
        <p14:creationId xmlns:p14="http://schemas.microsoft.com/office/powerpoint/2010/main" val="394909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will each face two times of judgment:</a:t>
            </a:r>
            <a:endParaRPr lang="en-US" dirty="0"/>
          </a:p>
        </p:txBody>
      </p:sp>
      <p:sp>
        <p:nvSpPr>
          <p:cNvPr id="3" name="Content Placeholder 2"/>
          <p:cNvSpPr>
            <a:spLocks noGrp="1"/>
          </p:cNvSpPr>
          <p:nvPr>
            <p:ph idx="1"/>
          </p:nvPr>
        </p:nvSpPr>
        <p:spPr>
          <a:xfrm>
            <a:off x="243551" y="1930850"/>
            <a:ext cx="2731240" cy="4592295"/>
          </a:xfrm>
        </p:spPr>
        <p:txBody>
          <a:bodyPr>
            <a:normAutofit fontScale="92500" lnSpcReduction="10000"/>
          </a:bodyPr>
          <a:lstStyle/>
          <a:p>
            <a:r>
              <a:rPr lang="en-US" dirty="0" smtClean="0"/>
              <a:t>Particular Judgment</a:t>
            </a:r>
          </a:p>
          <a:p>
            <a:r>
              <a:rPr lang="en-US" dirty="0" smtClean="0"/>
              <a:t>Final Judgment</a:t>
            </a:r>
          </a:p>
          <a:p>
            <a:pPr lvl="1"/>
            <a:r>
              <a:rPr lang="en-US" dirty="0" err="1" smtClean="0"/>
              <a:t>Parousia</a:t>
            </a:r>
            <a:endParaRPr lang="en-US" dirty="0" smtClean="0"/>
          </a:p>
          <a:p>
            <a:pPr lvl="1"/>
            <a:r>
              <a:rPr lang="en-US" dirty="0" smtClean="0"/>
              <a:t>God’s Kingdom come: </a:t>
            </a:r>
            <a:br>
              <a:rPr lang="en-US" dirty="0" smtClean="0"/>
            </a:br>
            <a:r>
              <a:rPr lang="en-US" dirty="0" smtClean="0"/>
              <a:t>“a new heaven and a new earth”</a:t>
            </a:r>
            <a:br>
              <a:rPr lang="en-US" dirty="0" smtClean="0"/>
            </a:br>
            <a:r>
              <a:rPr lang="en-US" dirty="0" smtClean="0"/>
              <a:t>(Rev. 21: 1)</a:t>
            </a:r>
          </a:p>
        </p:txBody>
      </p:sp>
    </p:spTree>
    <p:extLst>
      <p:ext uri="{BB962C8B-B14F-4D97-AF65-F5344CB8AC3E}">
        <p14:creationId xmlns:p14="http://schemas.microsoft.com/office/powerpoint/2010/main" val="20524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will Christ return?</a:t>
            </a:r>
            <a:endParaRPr lang="en-US" dirty="0"/>
          </a:p>
        </p:txBody>
      </p:sp>
      <p:sp>
        <p:nvSpPr>
          <p:cNvPr id="3" name="Content Placeholder 2"/>
          <p:cNvSpPr>
            <a:spLocks noGrp="1"/>
          </p:cNvSpPr>
          <p:nvPr>
            <p:ph idx="1"/>
          </p:nvPr>
        </p:nvSpPr>
        <p:spPr/>
        <p:txBody>
          <a:bodyPr/>
          <a:lstStyle/>
          <a:p>
            <a:r>
              <a:rPr lang="en-US" dirty="0"/>
              <a:t>“But about that day and hour no one knows, neither the angels of heaven, nor the Son</a:t>
            </a:r>
            <a:r>
              <a:rPr lang="en-US" dirty="0" smtClean="0"/>
              <a:t>, </a:t>
            </a:r>
            <a:r>
              <a:rPr lang="en-US" dirty="0"/>
              <a:t>but only the </a:t>
            </a:r>
            <a:r>
              <a:rPr lang="en-US" dirty="0" smtClean="0"/>
              <a:t>Father.” (Matt. 24: 36)</a:t>
            </a:r>
          </a:p>
          <a:p>
            <a:r>
              <a:rPr lang="en-US" dirty="0" smtClean="0"/>
              <a:t>Do not be afraid—Trust Jesus—Be watchful</a:t>
            </a:r>
          </a:p>
        </p:txBody>
      </p:sp>
    </p:spTree>
    <p:extLst>
      <p:ext uri="{BB962C8B-B14F-4D97-AF65-F5344CB8AC3E}">
        <p14:creationId xmlns:p14="http://schemas.microsoft.com/office/powerpoint/2010/main" val="1990521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33</a:t>
            </a:r>
            <a:endParaRPr lang="en-US" dirty="0"/>
          </a:p>
        </p:txBody>
      </p:sp>
      <p:sp>
        <p:nvSpPr>
          <p:cNvPr id="3" name="Text Placeholder 2"/>
          <p:cNvSpPr>
            <a:spLocks noGrp="1"/>
          </p:cNvSpPr>
          <p:nvPr>
            <p:ph type="body" idx="1"/>
          </p:nvPr>
        </p:nvSpPr>
        <p:spPr/>
        <p:txBody>
          <a:bodyPr/>
          <a:lstStyle/>
          <a:p>
            <a:r>
              <a:rPr lang="en-US" dirty="0" smtClean="0"/>
              <a:t>Heaven, Hell, and Purgatory</a:t>
            </a:r>
            <a:endParaRPr lang="en-US" dirty="0"/>
          </a:p>
        </p:txBody>
      </p:sp>
    </p:spTree>
    <p:extLst>
      <p:ext uri="{BB962C8B-B14F-4D97-AF65-F5344CB8AC3E}">
        <p14:creationId xmlns:p14="http://schemas.microsoft.com/office/powerpoint/2010/main" val="5315927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Venial sin</a:t>
            </a:r>
          </a:p>
          <a:p>
            <a:pPr lvl="1"/>
            <a:r>
              <a:rPr lang="en-US" dirty="0" smtClean="0"/>
              <a:t>An offense against the will of God that diminishes one’s personal character and weakens but does not rupture one’s relationship with God.</a:t>
            </a:r>
          </a:p>
          <a:p>
            <a:r>
              <a:rPr lang="en-US" dirty="0" smtClean="0"/>
              <a:t>Mortal sin</a:t>
            </a:r>
          </a:p>
          <a:p>
            <a:pPr lvl="1"/>
            <a:r>
              <a:rPr lang="en-US" dirty="0" smtClean="0"/>
              <a:t>An action so contrary to the will of God that it results in complete separation from God and his grace.</a:t>
            </a:r>
          </a:p>
          <a:p>
            <a:pPr lvl="1"/>
            <a:r>
              <a:rPr lang="en-US" dirty="0" smtClean="0"/>
              <a:t>3 Conditions:</a:t>
            </a:r>
          </a:p>
          <a:p>
            <a:pPr lvl="2"/>
            <a:r>
              <a:rPr lang="en-US" dirty="0" smtClean="0"/>
              <a:t>Grave Matter</a:t>
            </a:r>
          </a:p>
          <a:p>
            <a:pPr lvl="2"/>
            <a:r>
              <a:rPr lang="en-US" dirty="0" smtClean="0"/>
              <a:t>Full Knowledge</a:t>
            </a:r>
          </a:p>
          <a:p>
            <a:pPr lvl="2"/>
            <a:r>
              <a:rPr lang="en-US" dirty="0" smtClean="0"/>
              <a:t>Full Consent</a:t>
            </a:r>
          </a:p>
        </p:txBody>
      </p:sp>
    </p:spTree>
    <p:extLst>
      <p:ext uri="{BB962C8B-B14F-4D97-AF65-F5344CB8AC3E}">
        <p14:creationId xmlns:p14="http://schemas.microsoft.com/office/powerpoint/2010/main" val="180909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a:t>
            </a:r>
            <a:endParaRPr lang="en-US" dirty="0"/>
          </a:p>
        </p:txBody>
      </p:sp>
      <p:sp>
        <p:nvSpPr>
          <p:cNvPr id="3" name="Content Placeholder 2"/>
          <p:cNvSpPr>
            <a:spLocks noGrp="1"/>
          </p:cNvSpPr>
          <p:nvPr>
            <p:ph idx="1"/>
          </p:nvPr>
        </p:nvSpPr>
        <p:spPr/>
        <p:txBody>
          <a:bodyPr/>
          <a:lstStyle/>
          <a:p>
            <a:r>
              <a:rPr lang="en-US" dirty="0" smtClean="0"/>
              <a:t>A state of eternal life and union with God in which one experiences full happiness and the satisfaction of the deepest human longings.</a:t>
            </a:r>
            <a:endParaRPr lang="en-US" dirty="0"/>
          </a:p>
        </p:txBody>
      </p:sp>
    </p:spTree>
    <p:extLst>
      <p:ext uri="{BB962C8B-B14F-4D97-AF65-F5344CB8AC3E}">
        <p14:creationId xmlns:p14="http://schemas.microsoft.com/office/powerpoint/2010/main" val="308325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11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a:t>
            </a:r>
            <a:endParaRPr lang="en-US" dirty="0"/>
          </a:p>
        </p:txBody>
      </p:sp>
      <p:sp>
        <p:nvSpPr>
          <p:cNvPr id="3" name="Content Placeholder 2"/>
          <p:cNvSpPr>
            <a:spLocks noGrp="1"/>
          </p:cNvSpPr>
          <p:nvPr>
            <p:ph idx="1"/>
          </p:nvPr>
        </p:nvSpPr>
        <p:spPr/>
        <p:txBody>
          <a:bodyPr/>
          <a:lstStyle/>
          <a:p>
            <a:r>
              <a:rPr lang="en-US" dirty="0" smtClean="0"/>
              <a:t>The eternal punishment of separation from God, reserved for those who die in </a:t>
            </a:r>
            <a:r>
              <a:rPr lang="en-US" u="sng" dirty="0" smtClean="0"/>
              <a:t>mortal sin </a:t>
            </a:r>
            <a:r>
              <a:rPr lang="en-US" dirty="0" smtClean="0"/>
              <a:t>and are unrepentant, thus freely and consciously rejecting God at the end of their lives. </a:t>
            </a:r>
            <a:endParaRPr lang="en-US" dirty="0"/>
          </a:p>
        </p:txBody>
      </p:sp>
    </p:spTree>
    <p:extLst>
      <p:ext uri="{BB962C8B-B14F-4D97-AF65-F5344CB8AC3E}">
        <p14:creationId xmlns:p14="http://schemas.microsoft.com/office/powerpoint/2010/main" val="340464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Purgatory</a:t>
            </a:r>
            <a:endParaRPr lang="en-US" dirty="0"/>
          </a:p>
        </p:txBody>
      </p:sp>
      <p:sp>
        <p:nvSpPr>
          <p:cNvPr id="3" name="Content Placeholder 2"/>
          <p:cNvSpPr>
            <a:spLocks noGrp="1"/>
          </p:cNvSpPr>
          <p:nvPr>
            <p:ph idx="1"/>
          </p:nvPr>
        </p:nvSpPr>
        <p:spPr>
          <a:xfrm>
            <a:off x="574083" y="1761566"/>
            <a:ext cx="3931594" cy="4900740"/>
          </a:xfrm>
        </p:spPr>
        <p:txBody>
          <a:bodyPr>
            <a:normAutofit lnSpcReduction="10000"/>
          </a:bodyPr>
          <a:lstStyle/>
          <a:p>
            <a:r>
              <a:rPr lang="en-US" dirty="0" smtClean="0"/>
              <a:t>A state of final purification or cleansing, which one may need to enter following death and before entering Heaven.</a:t>
            </a:r>
          </a:p>
          <a:p>
            <a:pPr lvl="1"/>
            <a:r>
              <a:rPr lang="en-US" dirty="0" smtClean="0"/>
              <a:t>Those who die in God’s grace and friendship, but not perfectly purified (having </a:t>
            </a:r>
            <a:r>
              <a:rPr lang="en-US" u="sng" dirty="0" smtClean="0"/>
              <a:t>venial sin</a:t>
            </a:r>
            <a:r>
              <a:rPr lang="en-US" dirty="0" smtClean="0"/>
              <a:t>)</a:t>
            </a:r>
            <a:endParaRPr lang="en-US" dirty="0"/>
          </a:p>
        </p:txBody>
      </p:sp>
    </p:spTree>
    <p:extLst>
      <p:ext uri="{BB962C8B-B14F-4D97-AF65-F5344CB8AC3E}">
        <p14:creationId xmlns:p14="http://schemas.microsoft.com/office/powerpoint/2010/main" val="316908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Articles 38-40</a:t>
            </a:r>
            <a:endParaRPr lang="en-US" dirty="0"/>
          </a:p>
        </p:txBody>
      </p:sp>
      <p:sp>
        <p:nvSpPr>
          <p:cNvPr id="3" name="Title 2"/>
          <p:cNvSpPr>
            <a:spLocks noGrp="1"/>
          </p:cNvSpPr>
          <p:nvPr>
            <p:ph type="title"/>
          </p:nvPr>
        </p:nvSpPr>
        <p:spPr/>
        <p:txBody>
          <a:bodyPr/>
          <a:lstStyle/>
          <a:p>
            <a:r>
              <a:rPr lang="en-US" dirty="0" smtClean="0"/>
              <a:t>Suffering</a:t>
            </a:r>
            <a:endParaRPr lang="en-US" dirty="0"/>
          </a:p>
        </p:txBody>
      </p:sp>
    </p:spTree>
    <p:extLst>
      <p:ext uri="{BB962C8B-B14F-4D97-AF65-F5344CB8AC3E}">
        <p14:creationId xmlns:p14="http://schemas.microsoft.com/office/powerpoint/2010/main" val="1898878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a:t>
            </a:r>
            <a:endParaRPr lang="en-US" dirty="0"/>
          </a:p>
        </p:txBody>
      </p:sp>
      <p:sp>
        <p:nvSpPr>
          <p:cNvPr id="3" name="Content Placeholder 2"/>
          <p:cNvSpPr>
            <a:spLocks noGrp="1"/>
          </p:cNvSpPr>
          <p:nvPr>
            <p:ph idx="1"/>
          </p:nvPr>
        </p:nvSpPr>
        <p:spPr/>
        <p:txBody>
          <a:bodyPr>
            <a:normAutofit lnSpcReduction="10000"/>
          </a:bodyPr>
          <a:lstStyle/>
          <a:p>
            <a:r>
              <a:rPr lang="en-US" dirty="0" smtClean="0"/>
              <a:t>Acts 2: 12: “What does this mean?”</a:t>
            </a:r>
          </a:p>
          <a:p>
            <a:pPr lvl="1"/>
            <a:r>
              <a:rPr lang="en-US" dirty="0" smtClean="0"/>
              <a:t>If you were one of those gathered who witnessed the descent of the Holy Spirit, how would you explain it?</a:t>
            </a:r>
          </a:p>
          <a:p>
            <a:r>
              <a:rPr lang="en-US" dirty="0" smtClean="0"/>
              <a:t>What might be the significance of Jews from many nations being able to understand the Word of God proclaimed in their native languages? What significance does this have for us today?</a:t>
            </a:r>
          </a:p>
          <a:p>
            <a:r>
              <a:rPr lang="en-US" dirty="0" smtClean="0"/>
              <a:t>The outpouring of the Holy Spirit is meant to help, encourage, and strengthen us as a Church community and in our own lives. In what ways do you see the power of the Holy Spirit alive and active in our Church, school community, society, and world?</a:t>
            </a:r>
            <a:endParaRPr lang="en-US" dirty="0"/>
          </a:p>
        </p:txBody>
      </p:sp>
    </p:spTree>
    <p:extLst>
      <p:ext uri="{BB962C8B-B14F-4D97-AF65-F5344CB8AC3E}">
        <p14:creationId xmlns:p14="http://schemas.microsoft.com/office/powerpoint/2010/main" val="30760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600" dirty="0" smtClean="0"/>
              <a:t>The Mystery:</a:t>
            </a:r>
            <a:endParaRPr lang="en-US" sz="6600" dirty="0"/>
          </a:p>
        </p:txBody>
      </p:sp>
      <p:sp>
        <p:nvSpPr>
          <p:cNvPr id="3" name="Content Placeholder 2"/>
          <p:cNvSpPr>
            <a:spLocks noGrp="1"/>
          </p:cNvSpPr>
          <p:nvPr>
            <p:ph sz="quarter" idx="4294967295"/>
          </p:nvPr>
        </p:nvSpPr>
        <p:spPr>
          <a:xfrm>
            <a:off x="274320" y="1581591"/>
            <a:ext cx="8595360" cy="4937760"/>
          </a:xfrm>
          <a:prstGeom prst="rect">
            <a:avLst/>
          </a:prstGeom>
        </p:spPr>
        <p:txBody>
          <a:bodyPr>
            <a:normAutofit/>
          </a:bodyPr>
          <a:lstStyle/>
          <a:p>
            <a:pPr marL="0" indent="0">
              <a:buNone/>
            </a:pPr>
            <a:r>
              <a:rPr lang="en-US" sz="3200" dirty="0" smtClean="0"/>
              <a:t>“I know that you can do all things, and that no purpose of yours is hindered. I have dealt with great things that I do not understand; things too wonderful for me, which I cannot know.” </a:t>
            </a:r>
            <a:r>
              <a:rPr lang="en-US" sz="3200" dirty="0" smtClean="0"/>
              <a:t/>
            </a:r>
            <a:br>
              <a:rPr lang="en-US" sz="3200" dirty="0" smtClean="0"/>
            </a:br>
            <a:r>
              <a:rPr lang="en-US" sz="3200" dirty="0" smtClean="0"/>
              <a:t>(</a:t>
            </a:r>
            <a:r>
              <a:rPr lang="en-US" sz="3200" dirty="0" smtClean="0"/>
              <a:t>Job 42:2-3)</a:t>
            </a:r>
          </a:p>
          <a:p>
            <a:pPr lvl="1"/>
            <a:r>
              <a:rPr lang="en-US" sz="3200" dirty="0" smtClean="0"/>
              <a:t>We can never </a:t>
            </a:r>
            <a:r>
              <a:rPr lang="en-US" sz="3200" i="1" dirty="0" smtClean="0"/>
              <a:t>fully</a:t>
            </a:r>
            <a:r>
              <a:rPr lang="en-US" sz="3200" dirty="0" smtClean="0"/>
              <a:t> understand suffering because we do not see things from God’s perspective</a:t>
            </a:r>
            <a:endParaRPr lang="en-US" sz="3200" dirty="0"/>
          </a:p>
        </p:txBody>
      </p:sp>
    </p:spTree>
    <p:extLst>
      <p:ext uri="{BB962C8B-B14F-4D97-AF65-F5344CB8AC3E}">
        <p14:creationId xmlns:p14="http://schemas.microsoft.com/office/powerpoint/2010/main" val="107686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1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We </a:t>
            </a:r>
            <a:r>
              <a:rPr lang="en-US" sz="6600" i="1" dirty="0" smtClean="0"/>
              <a:t>do</a:t>
            </a:r>
            <a:r>
              <a:rPr lang="en-US" sz="6600" dirty="0" smtClean="0"/>
              <a:t> know…</a:t>
            </a:r>
            <a:endParaRPr lang="en-US" sz="6600" dirty="0"/>
          </a:p>
        </p:txBody>
      </p:sp>
      <p:sp>
        <p:nvSpPr>
          <p:cNvPr id="3" name="Content Placeholder 2"/>
          <p:cNvSpPr>
            <a:spLocks noGrp="1"/>
          </p:cNvSpPr>
          <p:nvPr>
            <p:ph sz="quarter" idx="4294967295"/>
          </p:nvPr>
        </p:nvSpPr>
        <p:spPr>
          <a:xfrm>
            <a:off x="0" y="1623894"/>
            <a:ext cx="9144000" cy="4937760"/>
          </a:xfrm>
          <a:prstGeom prst="rect">
            <a:avLst/>
          </a:prstGeom>
        </p:spPr>
        <p:txBody>
          <a:bodyPr>
            <a:normAutofit fontScale="92500" lnSpcReduction="10000"/>
          </a:bodyPr>
          <a:lstStyle/>
          <a:p>
            <a:r>
              <a:rPr lang="en-US" sz="3000" dirty="0" smtClean="0"/>
              <a:t>Suffering was not a part of God’s original plan for us</a:t>
            </a:r>
          </a:p>
          <a:p>
            <a:pPr lvl="1"/>
            <a:r>
              <a:rPr lang="en-US" dirty="0" smtClean="0"/>
              <a:t>Suffering entered the world as a result of Original Sin</a:t>
            </a:r>
          </a:p>
          <a:p>
            <a:r>
              <a:rPr lang="en-US" sz="3000" dirty="0" smtClean="0"/>
              <a:t>Jesus made our suffering his own by assuming a human </a:t>
            </a:r>
            <a:r>
              <a:rPr lang="en-US" sz="3000" dirty="0" smtClean="0"/>
              <a:t>nature</a:t>
            </a:r>
          </a:p>
          <a:p>
            <a:r>
              <a:rPr lang="en-US" sz="3000" dirty="0" smtClean="0"/>
              <a:t>Sacrifice </a:t>
            </a:r>
            <a:r>
              <a:rPr lang="en-US" sz="3000" dirty="0" smtClean="0"/>
              <a:t>is the pathway to salvation</a:t>
            </a:r>
          </a:p>
          <a:p>
            <a:pPr lvl="1"/>
            <a:r>
              <a:rPr lang="en-US" sz="2800" dirty="0" smtClean="0"/>
              <a:t>Sacrifice is simply </a:t>
            </a:r>
            <a:r>
              <a:rPr lang="en-US" sz="2800" u="sng" dirty="0" smtClean="0"/>
              <a:t>suffering that is </a:t>
            </a:r>
            <a:r>
              <a:rPr lang="en-US" sz="2800" u="sng" dirty="0" smtClean="0"/>
              <a:t/>
            </a:r>
            <a:br>
              <a:rPr lang="en-US" sz="2800" u="sng" dirty="0" smtClean="0"/>
            </a:br>
            <a:r>
              <a:rPr lang="en-US" sz="2800" u="sng" dirty="0" smtClean="0"/>
              <a:t>freely </a:t>
            </a:r>
            <a:r>
              <a:rPr lang="en-US" sz="2800" u="sng" dirty="0" smtClean="0"/>
              <a:t>accepted</a:t>
            </a:r>
          </a:p>
          <a:p>
            <a:pPr lvl="2"/>
            <a:r>
              <a:rPr lang="en-US" sz="2400" dirty="0" smtClean="0"/>
              <a:t>God transforms suffering and sacrifice </a:t>
            </a:r>
            <a:r>
              <a:rPr lang="en-US" sz="2400" dirty="0" smtClean="0"/>
              <a:t/>
            </a:r>
            <a:br>
              <a:rPr lang="en-US" sz="2400" dirty="0" smtClean="0"/>
            </a:br>
            <a:r>
              <a:rPr lang="en-US" sz="2400" dirty="0" smtClean="0"/>
              <a:t>into </a:t>
            </a:r>
            <a:r>
              <a:rPr lang="en-US" sz="2400" dirty="0" smtClean="0"/>
              <a:t>healing and new life</a:t>
            </a:r>
            <a:r>
              <a:rPr lang="en-US" sz="2400" dirty="0" smtClean="0"/>
              <a:t>!</a:t>
            </a:r>
            <a:endParaRPr lang="en-US" sz="2600" dirty="0"/>
          </a:p>
          <a:p>
            <a:r>
              <a:rPr lang="en-US" sz="2600" dirty="0" smtClean="0"/>
              <a:t>When can/do </a:t>
            </a:r>
            <a:r>
              <a:rPr lang="en-US" sz="2600" i="1" dirty="0" smtClean="0"/>
              <a:t>you</a:t>
            </a:r>
            <a:r>
              <a:rPr lang="en-US" sz="2600" dirty="0" smtClean="0"/>
              <a:t> make sacrifices as a disciple?</a:t>
            </a:r>
          </a:p>
          <a:p>
            <a:endParaRPr lang="en-US" dirty="0" smtClean="0"/>
          </a:p>
          <a:p>
            <a:endParaRPr lang="en-US" dirty="0"/>
          </a:p>
        </p:txBody>
      </p:sp>
    </p:spTree>
    <p:extLst>
      <p:ext uri="{BB962C8B-B14F-4D97-AF65-F5344CB8AC3E}">
        <p14:creationId xmlns:p14="http://schemas.microsoft.com/office/powerpoint/2010/main" val="78449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Accepting Suffering</a:t>
            </a:r>
            <a:endParaRPr lang="en-US" sz="6600" dirty="0"/>
          </a:p>
        </p:txBody>
      </p:sp>
      <p:sp>
        <p:nvSpPr>
          <p:cNvPr id="3" name="Content Placeholder 2"/>
          <p:cNvSpPr>
            <a:spLocks noGrp="1"/>
          </p:cNvSpPr>
          <p:nvPr>
            <p:ph sz="quarter" idx="4294967295"/>
          </p:nvPr>
        </p:nvSpPr>
        <p:spPr>
          <a:xfrm>
            <a:off x="274320" y="1671782"/>
            <a:ext cx="8595360" cy="4941454"/>
          </a:xfrm>
          <a:prstGeom prst="rect">
            <a:avLst/>
          </a:prstGeom>
        </p:spPr>
        <p:txBody>
          <a:bodyPr>
            <a:noAutofit/>
          </a:bodyPr>
          <a:lstStyle/>
          <a:p>
            <a:r>
              <a:rPr lang="en-US" dirty="0" smtClean="0"/>
              <a:t>The willingness to accept suffering takes </a:t>
            </a:r>
            <a:br>
              <a:rPr lang="en-US" dirty="0" smtClean="0"/>
            </a:br>
            <a:r>
              <a:rPr lang="en-US" dirty="0" smtClean="0"/>
              <a:t>courage and </a:t>
            </a:r>
            <a:r>
              <a:rPr lang="en-US" dirty="0" smtClean="0"/>
              <a:t>strength (Fortitude)</a:t>
            </a:r>
            <a:endParaRPr lang="en-US" dirty="0" smtClean="0"/>
          </a:p>
          <a:p>
            <a:r>
              <a:rPr lang="en-US" dirty="0" smtClean="0"/>
              <a:t>We </a:t>
            </a:r>
            <a:r>
              <a:rPr lang="en-US" dirty="0" smtClean="0"/>
              <a:t>must sacrifice for the right reasons</a:t>
            </a:r>
          </a:p>
          <a:p>
            <a:pPr lvl="2"/>
            <a:r>
              <a:rPr lang="en-US" dirty="0" smtClean="0"/>
              <a:t>Build up God’s Kingdom, not your </a:t>
            </a:r>
            <a:r>
              <a:rPr lang="en-US" dirty="0" smtClean="0"/>
              <a:t>own</a:t>
            </a:r>
            <a:endParaRPr lang="en-US" dirty="0" smtClean="0"/>
          </a:p>
          <a:p>
            <a:r>
              <a:rPr lang="en-US" dirty="0" smtClean="0"/>
              <a:t>Keys to Hope and Strength</a:t>
            </a:r>
          </a:p>
          <a:p>
            <a:pPr lvl="2"/>
            <a:r>
              <a:rPr lang="en-US" dirty="0" smtClean="0"/>
              <a:t>Remember God is with us</a:t>
            </a:r>
          </a:p>
          <a:p>
            <a:pPr lvl="2"/>
            <a:r>
              <a:rPr lang="en-US" dirty="0" smtClean="0"/>
              <a:t>Help one another</a:t>
            </a:r>
          </a:p>
          <a:p>
            <a:pPr lvl="2"/>
            <a:r>
              <a:rPr lang="en-US" dirty="0" smtClean="0"/>
              <a:t>Look beyond </a:t>
            </a:r>
            <a:endParaRPr lang="en-US" dirty="0"/>
          </a:p>
        </p:txBody>
      </p:sp>
    </p:spTree>
    <p:extLst>
      <p:ext uri="{BB962C8B-B14F-4D97-AF65-F5344CB8AC3E}">
        <p14:creationId xmlns:p14="http://schemas.microsoft.com/office/powerpoint/2010/main" val="388333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pray:</a:t>
            </a:r>
            <a:endParaRPr lang="en-US" dirty="0"/>
          </a:p>
        </p:txBody>
      </p:sp>
      <p:sp>
        <p:nvSpPr>
          <p:cNvPr id="3" name="Content Placeholder 2"/>
          <p:cNvSpPr>
            <a:spLocks noGrp="1"/>
          </p:cNvSpPr>
          <p:nvPr>
            <p:ph idx="1"/>
          </p:nvPr>
        </p:nvSpPr>
        <p:spPr/>
        <p:txBody>
          <a:bodyPr>
            <a:normAutofit/>
          </a:bodyPr>
          <a:lstStyle/>
          <a:p>
            <a:r>
              <a:rPr lang="en-US" sz="2800" dirty="0" smtClean="0"/>
              <a:t>Come </a:t>
            </a:r>
            <a:r>
              <a:rPr lang="en-US" sz="2800" dirty="0"/>
              <a:t>Holy Spirit, fill the hearts of your faithful and kindle in them the fire of your love. Send forth </a:t>
            </a:r>
            <a:r>
              <a:rPr lang="en-US" sz="2800" dirty="0" smtClean="0"/>
              <a:t>your Spirit </a:t>
            </a:r>
            <a:r>
              <a:rPr lang="en-US" sz="2800" dirty="0"/>
              <a:t>and they shall be created. And You shall renew the face of the earth. </a:t>
            </a:r>
            <a:br>
              <a:rPr lang="en-US" sz="2800" dirty="0"/>
            </a:br>
            <a:r>
              <a:rPr lang="en-US" sz="2800" dirty="0"/>
              <a:t/>
            </a:r>
            <a:br>
              <a:rPr lang="en-US" sz="2800" dirty="0"/>
            </a:br>
            <a:r>
              <a:rPr lang="en-US" sz="2800" dirty="0"/>
              <a:t>O, God, who by the light of the Holy Spirit, did instruct the hearts of the faithful, grant that by the </a:t>
            </a:r>
            <a:r>
              <a:rPr lang="en-US" sz="2800" dirty="0" smtClean="0"/>
              <a:t>same Holy Spirit we </a:t>
            </a:r>
            <a:r>
              <a:rPr lang="en-US" sz="2800" dirty="0"/>
              <a:t>may be truly wise and ever enjoy His consolations, Through </a:t>
            </a:r>
            <a:r>
              <a:rPr lang="en-US" sz="2800" dirty="0" smtClean="0"/>
              <a:t>Christ Our </a:t>
            </a:r>
            <a:r>
              <a:rPr lang="en-US" sz="2800" dirty="0"/>
              <a:t>Lord, Amen.</a:t>
            </a:r>
          </a:p>
        </p:txBody>
      </p:sp>
    </p:spTree>
    <p:extLst>
      <p:ext uri="{BB962C8B-B14F-4D97-AF65-F5344CB8AC3E}">
        <p14:creationId xmlns:p14="http://schemas.microsoft.com/office/powerpoint/2010/main" val="3689542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Articles 30-31</a:t>
            </a:r>
            <a:endParaRPr lang="en-US" dirty="0"/>
          </a:p>
        </p:txBody>
      </p:sp>
      <p:sp>
        <p:nvSpPr>
          <p:cNvPr id="3" name="Subtitle 2"/>
          <p:cNvSpPr>
            <a:spLocks noGrp="1"/>
          </p:cNvSpPr>
          <p:nvPr>
            <p:ph type="subTitle" idx="1"/>
          </p:nvPr>
        </p:nvSpPr>
        <p:spPr/>
        <p:txBody>
          <a:bodyPr/>
          <a:lstStyle/>
          <a:p>
            <a:r>
              <a:rPr lang="en-US" dirty="0" smtClean="0"/>
              <a:t>Saved from…Saved for…</a:t>
            </a:r>
            <a:endParaRPr lang="en-US" dirty="0"/>
          </a:p>
        </p:txBody>
      </p:sp>
    </p:spTree>
    <p:extLst>
      <p:ext uri="{BB962C8B-B14F-4D97-AF65-F5344CB8AC3E}">
        <p14:creationId xmlns:p14="http://schemas.microsoft.com/office/powerpoint/2010/main" val="2053040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WERE SAVED </a:t>
            </a:r>
            <a:br>
              <a:rPr lang="en-US" dirty="0" smtClean="0"/>
            </a:br>
            <a:r>
              <a:rPr lang="en-US" dirty="0" smtClean="0"/>
              <a:t>FOR A PURPOSE</a:t>
            </a:r>
            <a:endParaRPr lang="en-US" dirty="0"/>
          </a:p>
        </p:txBody>
      </p:sp>
      <p:sp>
        <p:nvSpPr>
          <p:cNvPr id="3" name="Content Placeholder 2"/>
          <p:cNvSpPr>
            <a:spLocks noGrp="1"/>
          </p:cNvSpPr>
          <p:nvPr>
            <p:ph idx="1"/>
          </p:nvPr>
        </p:nvSpPr>
        <p:spPr>
          <a:xfrm>
            <a:off x="792162" y="1761565"/>
            <a:ext cx="7570787" cy="4883346"/>
          </a:xfrm>
        </p:spPr>
        <p:txBody>
          <a:bodyPr>
            <a:normAutofit fontScale="92500"/>
          </a:bodyPr>
          <a:lstStyle/>
          <a:p>
            <a:r>
              <a:rPr lang="en-US" dirty="0" smtClean="0"/>
              <a:t>“Therefore </a:t>
            </a:r>
            <a:r>
              <a:rPr lang="en-US" dirty="0"/>
              <a:t>do not be ashamed of the testimony of our Lord or of me His prisoner, but join with me in suffering for the </a:t>
            </a:r>
            <a:r>
              <a:rPr lang="en-US" dirty="0" smtClean="0"/>
              <a:t>Gospel </a:t>
            </a:r>
            <a:r>
              <a:rPr lang="en-US" dirty="0"/>
              <a:t>according to the power of God, </a:t>
            </a:r>
            <a:r>
              <a:rPr lang="en-US" b="1" dirty="0" smtClean="0"/>
              <a:t>who </a:t>
            </a:r>
            <a:r>
              <a:rPr lang="en-US" b="1" dirty="0"/>
              <a:t>has saved us and called us with a holy calling, not according to our works, but according to His own purpose and grace which was granted us in Christ Jesus </a:t>
            </a:r>
            <a:r>
              <a:rPr lang="en-US" dirty="0"/>
              <a:t>from all eternity</a:t>
            </a:r>
            <a:r>
              <a:rPr lang="en-US" dirty="0" smtClean="0"/>
              <a:t>, but </a:t>
            </a:r>
            <a:r>
              <a:rPr lang="en-US" dirty="0"/>
              <a:t>now has been revealed by the appearing of our Savior Christ Jesus, who abolished death and brought life and immortality to light through the </a:t>
            </a:r>
            <a:r>
              <a:rPr lang="en-US" dirty="0" smtClean="0"/>
              <a:t>Gospel.”</a:t>
            </a:r>
            <a:br>
              <a:rPr lang="en-US" dirty="0" smtClean="0"/>
            </a:br>
            <a:r>
              <a:rPr lang="en-US" dirty="0" smtClean="0"/>
              <a:t>--2 Timothy 1: 8-10</a:t>
            </a:r>
          </a:p>
        </p:txBody>
      </p:sp>
    </p:spTree>
    <p:extLst>
      <p:ext uri="{BB962C8B-B14F-4D97-AF65-F5344CB8AC3E}">
        <p14:creationId xmlns:p14="http://schemas.microsoft.com/office/powerpoint/2010/main" val="42427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Saved from… </a:t>
            </a:r>
            <a:br>
              <a:rPr lang="en-US" sz="4800" dirty="0" smtClean="0"/>
            </a:br>
            <a:r>
              <a:rPr lang="en-US" sz="4800" dirty="0" smtClean="0"/>
              <a:t>Sin and Its Consequences:</a:t>
            </a:r>
            <a:endParaRPr lang="en-US" dirty="0"/>
          </a:p>
        </p:txBody>
      </p:sp>
      <p:sp>
        <p:nvSpPr>
          <p:cNvPr id="3" name="Content Placeholder 2"/>
          <p:cNvSpPr>
            <a:spLocks noGrp="1"/>
          </p:cNvSpPr>
          <p:nvPr>
            <p:ph idx="1"/>
          </p:nvPr>
        </p:nvSpPr>
        <p:spPr/>
        <p:txBody>
          <a:bodyPr/>
          <a:lstStyle/>
          <a:p>
            <a:r>
              <a:rPr lang="en-US" dirty="0" smtClean="0"/>
              <a:t>Guilt and shame</a:t>
            </a:r>
          </a:p>
          <a:p>
            <a:r>
              <a:rPr lang="en-US" dirty="0" smtClean="0"/>
              <a:t>Loneliness, despair, and the feeling of being unloved</a:t>
            </a:r>
          </a:p>
          <a:p>
            <a:r>
              <a:rPr lang="en-US" dirty="0" smtClean="0"/>
              <a:t>Addictions and attachments to things</a:t>
            </a:r>
          </a:p>
          <a:p>
            <a:r>
              <a:rPr lang="en-US" dirty="0" smtClean="0"/>
              <a:t>Death</a:t>
            </a:r>
          </a:p>
          <a:p>
            <a:pPr lvl="7"/>
            <a:r>
              <a:rPr lang="en-US" dirty="0" smtClean="0">
                <a:hlinkClick r:id="rId2"/>
              </a:rPr>
              <a:t>Litany of Humility</a:t>
            </a:r>
            <a:endParaRPr lang="en-US" dirty="0"/>
          </a:p>
        </p:txBody>
      </p:sp>
    </p:spTree>
    <p:extLst>
      <p:ext uri="{BB962C8B-B14F-4D97-AF65-F5344CB8AC3E}">
        <p14:creationId xmlns:p14="http://schemas.microsoft.com/office/powerpoint/2010/main" val="8291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Saved for…</a:t>
            </a:r>
            <a:br>
              <a:rPr lang="en-US" dirty="0" smtClean="0"/>
            </a:br>
            <a:r>
              <a:rPr lang="en-US" dirty="0" smtClean="0"/>
              <a:t>Eternal Life!</a:t>
            </a:r>
            <a:endParaRPr lang="en-US" dirty="0"/>
          </a:p>
        </p:txBody>
      </p:sp>
      <p:sp>
        <p:nvSpPr>
          <p:cNvPr id="3" name="Content Placeholder 2"/>
          <p:cNvSpPr>
            <a:spLocks noGrp="1"/>
          </p:cNvSpPr>
          <p:nvPr>
            <p:ph idx="1"/>
          </p:nvPr>
        </p:nvSpPr>
        <p:spPr/>
        <p:txBody>
          <a:bodyPr/>
          <a:lstStyle/>
          <a:p>
            <a:r>
              <a:rPr lang="en-US" dirty="0" smtClean="0"/>
              <a:t>Forgiveness and healing</a:t>
            </a:r>
          </a:p>
          <a:p>
            <a:r>
              <a:rPr lang="en-US" dirty="0" smtClean="0"/>
              <a:t>Freedom</a:t>
            </a:r>
          </a:p>
          <a:p>
            <a:r>
              <a:rPr lang="en-US" dirty="0" smtClean="0"/>
              <a:t>Joy</a:t>
            </a:r>
          </a:p>
          <a:p>
            <a:r>
              <a:rPr lang="en-US" dirty="0" smtClean="0"/>
              <a:t>Loving communion</a:t>
            </a:r>
          </a:p>
          <a:p>
            <a:r>
              <a:rPr lang="en-US" dirty="0" smtClean="0"/>
              <a:t>Beatific vision</a:t>
            </a:r>
          </a:p>
          <a:p>
            <a:r>
              <a:rPr lang="en-US" dirty="0" smtClean="0"/>
              <a:t>Eternal life!</a:t>
            </a:r>
          </a:p>
          <a:p>
            <a:pPr marL="0" indent="0">
              <a:buNone/>
            </a:pPr>
            <a:endParaRPr lang="en-US" dirty="0"/>
          </a:p>
        </p:txBody>
      </p:sp>
    </p:spTree>
    <p:extLst>
      <p:ext uri="{BB962C8B-B14F-4D97-AF65-F5344CB8AC3E}">
        <p14:creationId xmlns:p14="http://schemas.microsoft.com/office/powerpoint/2010/main" val="397349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a:t>
            </a:r>
            <a:br>
              <a:rPr lang="en-US" dirty="0" smtClean="0"/>
            </a:br>
            <a:r>
              <a:rPr lang="en-US" dirty="0" smtClean="0"/>
              <a:t>my life’s not perfect…</a:t>
            </a:r>
            <a:endParaRPr lang="en-US" dirty="0"/>
          </a:p>
        </p:txBody>
      </p:sp>
      <p:sp>
        <p:nvSpPr>
          <p:cNvPr id="3" name="Content Placeholder 2"/>
          <p:cNvSpPr>
            <a:spLocks noGrp="1"/>
          </p:cNvSpPr>
          <p:nvPr>
            <p:ph idx="1"/>
          </p:nvPr>
        </p:nvSpPr>
        <p:spPr/>
        <p:txBody>
          <a:bodyPr>
            <a:normAutofit lnSpcReduction="10000"/>
          </a:bodyPr>
          <a:lstStyle/>
          <a:p>
            <a:r>
              <a:rPr lang="en-US" dirty="0" smtClean="0"/>
              <a:t>Even though Christ has saved us, obstacles remain:</a:t>
            </a:r>
          </a:p>
          <a:p>
            <a:pPr lvl="1"/>
            <a:r>
              <a:rPr lang="en-US" dirty="0" smtClean="0"/>
              <a:t>Weakness of will</a:t>
            </a:r>
          </a:p>
          <a:p>
            <a:pPr lvl="1"/>
            <a:r>
              <a:rPr lang="en-US" dirty="0" smtClean="0"/>
              <a:t>Illness/ frailty</a:t>
            </a:r>
          </a:p>
          <a:p>
            <a:pPr lvl="1"/>
            <a:r>
              <a:rPr lang="en-US" dirty="0" smtClean="0"/>
              <a:t>Temptation</a:t>
            </a:r>
          </a:p>
          <a:p>
            <a:pPr lvl="1"/>
            <a:r>
              <a:rPr lang="en-US" dirty="0" smtClean="0"/>
              <a:t>Concupiscence</a:t>
            </a:r>
          </a:p>
          <a:p>
            <a:r>
              <a:rPr lang="en-US" dirty="0" smtClean="0"/>
              <a:t>We are “in-between”—citizens of the Kingdom of God not yet in a state of perfect grace</a:t>
            </a:r>
          </a:p>
          <a:p>
            <a:pPr lvl="1"/>
            <a:endParaRPr lang="en-US" dirty="0"/>
          </a:p>
        </p:txBody>
      </p:sp>
    </p:spTree>
    <p:extLst>
      <p:ext uri="{BB962C8B-B14F-4D97-AF65-F5344CB8AC3E}">
        <p14:creationId xmlns:p14="http://schemas.microsoft.com/office/powerpoint/2010/main" val="10080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ＤＦＰ行書体"/>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addle">
  <a:themeElements>
    <a:clrScheme name="Saddle">
      <a:dk1>
        <a:srgbClr val="302C24"/>
      </a:dk1>
      <a:lt1>
        <a:sysClr val="window" lastClr="FFFFFF"/>
      </a:lt1>
      <a:dk2>
        <a:srgbClr val="AC6416"/>
      </a:dk2>
      <a:lt2>
        <a:srgbClr val="E8E4DB"/>
      </a:lt2>
      <a:accent1>
        <a:srgbClr val="C6B178"/>
      </a:accent1>
      <a:accent2>
        <a:srgbClr val="9C5B14"/>
      </a:accent2>
      <a:accent3>
        <a:srgbClr val="71B2BC"/>
      </a:accent3>
      <a:accent4>
        <a:srgbClr val="78AA5D"/>
      </a:accent4>
      <a:accent5>
        <a:srgbClr val="867099"/>
      </a:accent5>
      <a:accent6>
        <a:srgbClr val="4C6F75"/>
      </a:accent6>
      <a:hlink>
        <a:srgbClr val="F27B0E"/>
      </a:hlink>
      <a:folHlink>
        <a:srgbClr val="989268"/>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Saddle">
      <a:fillStyleLst>
        <a:solidFill>
          <a:schemeClr val="phClr"/>
        </a:solidFill>
        <a:gradFill rotWithShape="1">
          <a:gsLst>
            <a:gs pos="0">
              <a:schemeClr val="phClr"/>
            </a:gs>
            <a:gs pos="30000">
              <a:schemeClr val="phClr">
                <a:tint val="80000"/>
              </a:schemeClr>
            </a:gs>
            <a:gs pos="100000">
              <a:schemeClr val="phClr">
                <a:tint val="100000"/>
              </a:schemeClr>
            </a:gs>
          </a:gsLst>
          <a:path path="rect">
            <a:fillToRect l="50000" r="100000"/>
          </a:path>
        </a:gradFill>
        <a:blipFill rotWithShape="1">
          <a:blip xmlns:r="http://schemas.openxmlformats.org/officeDocument/2006/relationships" r:embed="rId1">
            <a:duotone>
              <a:schemeClr val="phClr">
                <a:shade val="70000"/>
                <a:satMod val="120000"/>
              </a:schemeClr>
              <a:schemeClr val="phClr">
                <a:tint val="30000"/>
                <a:satMod val="120000"/>
              </a:schemeClr>
            </a:duotone>
          </a:blip>
          <a:stretch/>
        </a:blipFill>
      </a:fillStyleLst>
      <a:lnStyleLst>
        <a:ln w="25400" cap="flat" cmpd="sng" algn="ctr">
          <a:solidFill>
            <a:schemeClr val="phClr">
              <a:shade val="95000"/>
              <a:satMod val="105000"/>
            </a:schemeClr>
          </a:solidFill>
          <a:prstDash val="solid"/>
        </a:ln>
        <a:ln w="50800" cap="flat" cmpd="dbl" algn="ctr">
          <a:solidFill>
            <a:schemeClr val="phClr"/>
          </a:solidFill>
          <a:prstDash val="solid"/>
        </a:ln>
        <a:ln w="76200" cap="flat" cmpd="dbl" algn="ctr">
          <a:solidFill>
            <a:schemeClr val="phClr"/>
          </a:solidFill>
          <a:prstDash val="solid"/>
        </a:ln>
      </a:lnStyleLst>
      <a:effectStyleLst>
        <a:effectStyle>
          <a:effectLst/>
        </a:effectStyle>
        <a:effectStyle>
          <a:effectLst>
            <a:outerShdw blurRad="38100" dist="25400" dir="5400000" rotWithShape="0">
              <a:srgbClr val="FFFFFF">
                <a:alpha val="75000"/>
              </a:srgbClr>
            </a:outerShdw>
          </a:effectLst>
          <a:scene3d>
            <a:camera prst="orthographicFront">
              <a:rot lat="0" lon="0" rev="0"/>
            </a:camera>
            <a:lightRig rig="sunrise" dir="tl">
              <a:rot lat="0" lon="0" rev="1200000"/>
            </a:lightRig>
          </a:scene3d>
          <a:sp3d prstMaterial="softEdge">
            <a:bevelT w="0" h="0"/>
          </a:sp3d>
        </a:effectStyle>
        <a:effectStyle>
          <a:effectLst>
            <a:innerShdw blurRad="76200" dist="38100" dir="13500000">
              <a:srgbClr val="FFFFFF">
                <a:alpha val="75000"/>
              </a:srgbClr>
            </a:innerShdw>
          </a:effectLst>
          <a:scene3d>
            <a:camera prst="perspectiveFront" fov="2400000"/>
            <a:lightRig rig="twoPt" dir="tl"/>
          </a:scene3d>
          <a:sp3d>
            <a:bevelT w="25400" h="12700" prst="angle"/>
          </a:sp3d>
        </a:effectStyle>
      </a:effectStyleLst>
      <a:bgFillStyleLst>
        <a:solidFill>
          <a:schemeClr val="phClr"/>
        </a:solidFill>
        <a:blipFill rotWithShape="1">
          <a:blip xmlns:r="http://schemas.openxmlformats.org/officeDocument/2006/relationships" r:embed="rId2">
            <a:duotone>
              <a:schemeClr val="phClr">
                <a:shade val="30000"/>
                <a:satMod val="250000"/>
              </a:schemeClr>
              <a:schemeClr val="phClr">
                <a:tint val="50000"/>
                <a:satMod val="200000"/>
              </a:schemeClr>
            </a:duotone>
          </a:blip>
          <a:stretch/>
        </a:blipFill>
        <a:blipFill rotWithShape="1">
          <a:blip xmlns:r="http://schemas.openxmlformats.org/officeDocument/2006/relationships" r:embed="rId3">
            <a:duotone>
              <a:schemeClr val="phClr">
                <a:shade val="90000"/>
                <a:hueMod val="90000"/>
                <a:satMod val="150000"/>
                <a:lumMod val="90000"/>
              </a:schemeClr>
              <a:schemeClr val="phClr">
                <a:tint val="70000"/>
                <a:shade val="80000"/>
                <a:satMod val="3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12070</TotalTime>
  <Words>1130</Words>
  <Application>Microsoft Office PowerPoint</Application>
  <PresentationFormat>On-screen Show (4:3)</PresentationFormat>
  <Paragraphs>148</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Infusion</vt:lpstr>
      <vt:lpstr>Saddle</vt:lpstr>
      <vt:lpstr>Pentecost:</vt:lpstr>
      <vt:lpstr>“Come, Holy Spirit”</vt:lpstr>
      <vt:lpstr>Reflect:</vt:lpstr>
      <vt:lpstr>Let us pray:</vt:lpstr>
      <vt:lpstr>Articles 30-31</vt:lpstr>
      <vt:lpstr>YOU WERE SAVED  FOR A PURPOSE</vt:lpstr>
      <vt:lpstr>Saved from…  Sin and Its Consequences:</vt:lpstr>
      <vt:lpstr>Saved for… Eternal Life!</vt:lpstr>
      <vt:lpstr>But… my life’s not perfect…</vt:lpstr>
      <vt:lpstr>We are given GRACE:  </vt:lpstr>
      <vt:lpstr>Be God’s</vt:lpstr>
      <vt:lpstr>Our Call to Holiness </vt:lpstr>
      <vt:lpstr>What is holiness?</vt:lpstr>
      <vt:lpstr>3 Dimensions of “Holy” People</vt:lpstr>
      <vt:lpstr>Aids to Holiness</vt:lpstr>
      <vt:lpstr>Participating in Christ’s Ministry</vt:lpstr>
      <vt:lpstr>“Anointed” Titles</vt:lpstr>
      <vt:lpstr>Priest</vt:lpstr>
      <vt:lpstr>Prophet</vt:lpstr>
      <vt:lpstr>King</vt:lpstr>
      <vt:lpstr>Article 32</vt:lpstr>
      <vt:lpstr>We will each face two times of judgment:</vt:lpstr>
      <vt:lpstr>When will Christ return?</vt:lpstr>
      <vt:lpstr>Article 33</vt:lpstr>
      <vt:lpstr>Sin</vt:lpstr>
      <vt:lpstr>Heaven</vt:lpstr>
      <vt:lpstr>Hell</vt:lpstr>
      <vt:lpstr>Purgatory</vt:lpstr>
      <vt:lpstr>Suffering</vt:lpstr>
      <vt:lpstr>The Mystery:</vt:lpstr>
      <vt:lpstr>We do know…</vt:lpstr>
      <vt:lpstr>Accepting Suffering</vt:lpstr>
    </vt:vector>
  </TitlesOfParts>
  <Company>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Articles 30-31</dc:title>
  <dc:creator>Stacey Brandt</dc:creator>
  <cp:lastModifiedBy>Stacey Brandt</cp:lastModifiedBy>
  <cp:revision>23</cp:revision>
  <dcterms:created xsi:type="dcterms:W3CDTF">2013-11-25T04:46:13Z</dcterms:created>
  <dcterms:modified xsi:type="dcterms:W3CDTF">2014-12-03T22:28:40Z</dcterms:modified>
</cp:coreProperties>
</file>