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22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B546-BBD4-4CDB-A348-9DC96B5771B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F07B3-8E71-4EA0-BA49-FA2D9EDB0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7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**Witnessing a miracle leads to faith and discipleship in the Gospels.**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F07B3-8E71-4EA0-BA49-FA2D9EDB0F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3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F5C4484-1581-0D4D-B978-93FBD639113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4484-1581-0D4D-B978-93FBD639113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0705-AC0E-BD44-8E96-AF5C61FA2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4484-1581-0D4D-B978-93FBD639113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0705-AC0E-BD44-8E96-AF5C61FA2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4484-1581-0D4D-B978-93FBD639113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0705-AC0E-BD44-8E96-AF5C61FA2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4484-1581-0D4D-B978-93FBD639113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0705-AC0E-BD44-8E96-AF5C61FA2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4484-1581-0D4D-B978-93FBD639113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0705-AC0E-BD44-8E96-AF5C61FA28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4484-1581-0D4D-B978-93FBD639113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0705-AC0E-BD44-8E96-AF5C61FA2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4484-1581-0D4D-B978-93FBD639113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0705-AC0E-BD44-8E96-AF5C61FA2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4484-1581-0D4D-B978-93FBD639113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0705-AC0E-BD44-8E96-AF5C61FA2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4484-1581-0D4D-B978-93FBD639113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0705-AC0E-BD44-8E96-AF5C61FA287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4484-1581-0D4D-B978-93FBD639113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0705-AC0E-BD44-8E96-AF5C61FA2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F5C4484-1581-0D4D-B978-93FBD639113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7AC0705-AC0E-BD44-8E96-AF5C61FA28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IT’S A MIRACLE!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4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miracles?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“Supernatural” events; they defy the laws of nature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They are attributed to the power of __________ and </a:t>
            </a:r>
            <a:r>
              <a:rPr lang="en-US" dirty="0" smtClean="0">
                <a:solidFill>
                  <a:srgbClr val="000000"/>
                </a:solidFill>
              </a:rPr>
              <a:t>show ________________, </a:t>
            </a:r>
            <a:r>
              <a:rPr lang="en-US" dirty="0" smtClean="0">
                <a:solidFill>
                  <a:srgbClr val="000000"/>
                </a:solidFill>
              </a:rPr>
              <a:t>especially for the most vulnerable.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They speak of Jesus’ power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Parables proclaim God’s Kingdom in </a:t>
            </a:r>
            <a:r>
              <a:rPr lang="en-US" dirty="0" smtClean="0">
                <a:solidFill>
                  <a:srgbClr val="000000"/>
                </a:solidFill>
              </a:rPr>
              <a:t>______;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Miracles </a:t>
            </a:r>
            <a:r>
              <a:rPr lang="en-US" dirty="0" smtClean="0">
                <a:solidFill>
                  <a:srgbClr val="000000"/>
                </a:solidFill>
              </a:rPr>
              <a:t>proclaim God’s Kingdom in </a:t>
            </a:r>
            <a:r>
              <a:rPr lang="en-US" dirty="0" smtClean="0">
                <a:solidFill>
                  <a:srgbClr val="000000"/>
                </a:solidFill>
              </a:rPr>
              <a:t>______.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5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Types of Miracles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Healings</a:t>
            </a:r>
          </a:p>
          <a:p>
            <a:r>
              <a:rPr lang="en-US" dirty="0" smtClean="0"/>
              <a:t>Exorcisms</a:t>
            </a:r>
          </a:p>
          <a:p>
            <a:r>
              <a:rPr lang="en-US" dirty="0" smtClean="0"/>
              <a:t>Raising from the dead</a:t>
            </a:r>
          </a:p>
          <a:p>
            <a:r>
              <a:rPr lang="en-US" dirty="0" smtClean="0"/>
              <a:t>Nature miracles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1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235" y="2323652"/>
            <a:ext cx="8173328" cy="4020877"/>
          </a:xfrm>
        </p:spPr>
        <p:txBody>
          <a:bodyPr>
            <a:normAutofit/>
          </a:bodyPr>
          <a:lstStyle/>
          <a:p>
            <a:r>
              <a:rPr lang="en-US" dirty="0" smtClean="0"/>
              <a:t>Read the miracle passage assigned to you and record:</a:t>
            </a:r>
          </a:p>
          <a:p>
            <a:pPr lvl="1"/>
            <a:r>
              <a:rPr lang="en-US" sz="2400" dirty="0" smtClean="0"/>
              <a:t>Who are the </a:t>
            </a:r>
            <a:r>
              <a:rPr lang="en-US" sz="2400" dirty="0" smtClean="0"/>
              <a:t>people involved </a:t>
            </a:r>
            <a:r>
              <a:rPr lang="en-US" sz="2400" dirty="0" smtClean="0"/>
              <a:t>in this miracle story?</a:t>
            </a:r>
          </a:p>
          <a:p>
            <a:pPr lvl="1"/>
            <a:r>
              <a:rPr lang="en-US" sz="2400" dirty="0" smtClean="0"/>
              <a:t>What in the story is miraculous?</a:t>
            </a:r>
          </a:p>
          <a:p>
            <a:pPr lvl="1"/>
            <a:r>
              <a:rPr lang="en-US" sz="2400" dirty="0" smtClean="0"/>
              <a:t>What type of miracle is this (healing, exorcism, raising from the dead, nature miracle)?</a:t>
            </a:r>
          </a:p>
          <a:p>
            <a:pPr lvl="1"/>
            <a:r>
              <a:rPr lang="en-US" sz="2400" dirty="0" smtClean="0"/>
              <a:t>How do the </a:t>
            </a:r>
            <a:r>
              <a:rPr lang="en-US" sz="2400" dirty="0" smtClean="0"/>
              <a:t>people </a:t>
            </a:r>
            <a:r>
              <a:rPr lang="en-US" sz="2400" dirty="0" smtClean="0"/>
              <a:t>respond to Jesus’ miracle?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234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notes: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439374"/>
              </p:ext>
            </p:extLst>
          </p:nvPr>
        </p:nvGraphicFramePr>
        <p:xfrm>
          <a:off x="1042988" y="2324100"/>
          <a:ext cx="6777036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12"/>
                <a:gridCol w="2259012"/>
                <a:gridCol w="22590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Summarize</a:t>
                      </a:r>
                      <a:r>
                        <a:rPr lang="en-US" baseline="0" dirty="0" smtClean="0"/>
                        <a:t> the miracle BRIEFLY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type of miracle is this?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do</a:t>
                      </a:r>
                      <a:r>
                        <a:rPr lang="en-US" baseline="0" dirty="0" smtClean="0"/>
                        <a:t> the people respond?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22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233</TotalTime>
  <Words>153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IT’S A MIRACLE!</vt:lpstr>
      <vt:lpstr>What are miracles?</vt:lpstr>
      <vt:lpstr>4 Types of Miracles</vt:lpstr>
      <vt:lpstr>Let’s Explore</vt:lpstr>
      <vt:lpstr>In your notes:</vt:lpstr>
    </vt:vector>
  </TitlesOfParts>
  <Company>Notre Dame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MIRACLE!</dc:title>
  <dc:creator>Stacey Brandt</dc:creator>
  <cp:lastModifiedBy>Stacey Brandt</cp:lastModifiedBy>
  <cp:revision>4</cp:revision>
  <dcterms:created xsi:type="dcterms:W3CDTF">2013-10-17T03:02:03Z</dcterms:created>
  <dcterms:modified xsi:type="dcterms:W3CDTF">2014-10-29T11:27:22Z</dcterms:modified>
</cp:coreProperties>
</file>