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56" r:id="rId2"/>
    <p:sldId id="273" r:id="rId3"/>
    <p:sldId id="276" r:id="rId4"/>
    <p:sldId id="306" r:id="rId5"/>
    <p:sldId id="300" r:id="rId6"/>
    <p:sldId id="279" r:id="rId7"/>
    <p:sldId id="278" r:id="rId8"/>
    <p:sldId id="280" r:id="rId9"/>
    <p:sldId id="283" r:id="rId10"/>
    <p:sldId id="286" r:id="rId11"/>
    <p:sldId id="285" r:id="rId12"/>
    <p:sldId id="290" r:id="rId13"/>
    <p:sldId id="291" r:id="rId14"/>
    <p:sldId id="303" r:id="rId15"/>
    <p:sldId id="293" r:id="rId16"/>
    <p:sldId id="294" r:id="rId17"/>
    <p:sldId id="295"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a:extLst/>
          </p:spPr>
          <p:txBody>
            <a:bodyPr/>
            <a:lstStyle/>
            <a:p>
              <a:pPr>
                <a:defRPr/>
              </a:pPr>
              <a:endParaRPr lang="en-US"/>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endParaRPr lang="en-US"/>
            </a:p>
          </p:txBody>
        </p:sp>
      </p:grpSp>
      <p:sp>
        <p:nvSpPr>
          <p:cNvPr id="71685"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71689"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noProof="0" smtClean="0"/>
              <a:t>Click to edit Master 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vl1pPr>
          </a:lstStyle>
          <a:p>
            <a:pPr>
              <a:defRPr/>
            </a:pPr>
            <a:fld id="{D5134B19-320E-44E0-8E21-5F934D83428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12452985-2D64-49EA-AC0B-0109BA96FD3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51DD41FC-DB19-4543-A548-498616BB8F7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495800"/>
          </a:xfrm>
        </p:spPr>
        <p:txBody>
          <a:bodyPr/>
          <a:lstStyle/>
          <a:p>
            <a:pPr lvl="0"/>
            <a:endParaRPr lang="en-US" noProof="0" smtClean="0"/>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BE2EF1C7-A01B-45A5-8B57-F743B5C0B7F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7E102B69-0B4A-498D-9636-241D8A8060C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7C843E87-78C4-4D3B-BFD5-9C4CE5FABB9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30F2B56E-A634-42C7-8BA0-576911E51B9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9B1FE89E-1258-4806-BEF3-20DEA08B187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B72D5154-9C30-42DE-BBFE-A00A57B2165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AFD9AF55-1033-4F4D-B1EC-278543123B2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3693E167-36A9-40C5-926A-DADDB28D1C2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B1240647-1F1F-4488-AF45-AB704FAD5CB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56BB496C-4DE9-4D66-9107-4A29489CB0F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242175" cy="1981200"/>
            <a:chOff x="0" y="0"/>
            <a:chExt cx="4562" cy="1248"/>
          </a:xfrm>
        </p:grpSpPr>
        <p:sp>
          <p:nvSpPr>
            <p:cNvPr id="70659" name="Freeform 3"/>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a:extLst/>
          </p:spPr>
          <p:txBody>
            <a:bodyPr/>
            <a:lstStyle/>
            <a:p>
              <a:pPr>
                <a:defRPr/>
              </a:pPr>
              <a:endParaRPr lang="en-US"/>
            </a:p>
          </p:txBody>
        </p:sp>
        <p:sp>
          <p:nvSpPr>
            <p:cNvPr id="1033"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grpSp>
      <p:sp>
        <p:nvSpPr>
          <p:cNvPr id="70661" name="Rectangle 5"/>
          <p:cNvSpPr>
            <a:spLocks noGrp="1" noChangeArrowheads="1"/>
          </p:cNvSpPr>
          <p:nvPr>
            <p:ph type="title"/>
          </p:nvPr>
        </p:nvSpPr>
        <p:spPr bwMode="auto">
          <a:xfrm>
            <a:off x="457200" y="274638"/>
            <a:ext cx="8229600" cy="11430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0662" name="Rectangle 6"/>
          <p:cNvSpPr>
            <a:spLocks noGrp="1" noChangeArrowheads="1"/>
          </p:cNvSpPr>
          <p:nvPr>
            <p:ph type="body" idx="1"/>
          </p:nvPr>
        </p:nvSpPr>
        <p:spPr bwMode="auto">
          <a:xfrm>
            <a:off x="457200" y="1600200"/>
            <a:ext cx="8229600" cy="4495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3" name="Rectangle 7"/>
          <p:cNvSpPr>
            <a:spLocks noGrp="1" noChangeArrowheads="1"/>
          </p:cNvSpPr>
          <p:nvPr>
            <p:ph type="dt" sz="half" idx="2"/>
          </p:nvPr>
        </p:nvSpPr>
        <p:spPr bwMode="auto">
          <a:xfrm>
            <a:off x="457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a:defRPr/>
            </a:pPr>
            <a:endParaRPr lang="en-US"/>
          </a:p>
        </p:txBody>
      </p:sp>
      <p:sp>
        <p:nvSpPr>
          <p:cNvPr id="70664" name="Rectangle 8"/>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a:defRPr/>
            </a:pPr>
            <a:endParaRPr lang="en-US"/>
          </a:p>
        </p:txBody>
      </p:sp>
      <p:sp>
        <p:nvSpPr>
          <p:cNvPr id="70665" name="Rectangle 9"/>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a:defRPr/>
            </a:pPr>
            <a:fld id="{455B4D74-F5DB-46D1-8ACC-525F8AEA79C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73"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google.com/imgres?imgurl=http://img.dailymail.co.uk/i/pix/2007/09_04/PopeJohnPaulII_468x484.jpg&amp;imgrefurl=http://www.dailymail.co.uk/news/article-483771/Vatican-offers-free-relics-Pope-John-Paul-II-internet.html&amp;h=484&amp;w=468&amp;sz=52&amp;tbnid=TlPNuXsEpJhddM:&amp;tbnh=228&amp;tbnw=221&amp;prev=/images?q=picture+of+pope+john+paul+ii&amp;zoom=1&amp;usg=__syZJTFnLjEQYfE6Ia8V8r-a64-8=&amp;sa=X&amp;ei=5El9TLCRFcalnwex_NDZAw&amp;ved=0CB0Q9QEwAA"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p:cNvSpPr txBox="1">
            <a:spLocks noChangeArrowheads="1"/>
          </p:cNvSpPr>
          <p:nvPr/>
        </p:nvSpPr>
        <p:spPr bwMode="auto">
          <a:xfrm>
            <a:off x="914400" y="2057400"/>
            <a:ext cx="4800600" cy="2124075"/>
          </a:xfrm>
          <a:prstGeom prst="rect">
            <a:avLst/>
          </a:prstGeom>
          <a:noFill/>
          <a:ln w="9525">
            <a:noFill/>
            <a:miter lim="800000"/>
            <a:headEnd/>
            <a:tailEnd/>
          </a:ln>
        </p:spPr>
        <p:txBody>
          <a:bodyPr>
            <a:spAutoFit/>
          </a:bodyPr>
          <a:lstStyle/>
          <a:p>
            <a:pPr algn="ctr" eaLnBrk="0" hangingPunct="0">
              <a:spcBef>
                <a:spcPct val="50000"/>
              </a:spcBef>
            </a:pPr>
            <a:r>
              <a:rPr lang="en-US" sz="6600" b="1">
                <a:latin typeface="Times New Roman" pitchFamily="18" charset="0"/>
              </a:rPr>
              <a:t>Marks of the Church</a:t>
            </a:r>
            <a:endParaRPr lang="en-US" sz="240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7900" y="2098221"/>
            <a:ext cx="3086100"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0"/>
            <a:ext cx="8229600" cy="1143000"/>
          </a:xfrm>
        </p:spPr>
        <p:txBody>
          <a:bodyPr/>
          <a:lstStyle/>
          <a:p>
            <a:pPr algn="l" eaLnBrk="1" hangingPunct="1">
              <a:defRPr/>
            </a:pPr>
            <a:r>
              <a:rPr lang="en-US" sz="5400" u="sng" dirty="0" smtClean="0"/>
              <a:t>The Church is Catholic</a:t>
            </a:r>
          </a:p>
        </p:txBody>
      </p:sp>
      <p:sp>
        <p:nvSpPr>
          <p:cNvPr id="33795" name="Rectangle 3"/>
          <p:cNvSpPr>
            <a:spLocks noGrp="1" noChangeArrowheads="1"/>
          </p:cNvSpPr>
          <p:nvPr>
            <p:ph type="body" idx="1"/>
          </p:nvPr>
        </p:nvSpPr>
        <p:spPr>
          <a:xfrm>
            <a:off x="533400" y="1524000"/>
            <a:ext cx="8915400" cy="4495800"/>
          </a:xfrm>
        </p:spPr>
        <p:txBody>
          <a:bodyPr/>
          <a:lstStyle/>
          <a:p>
            <a:pPr eaLnBrk="1" hangingPunct="1">
              <a:defRPr/>
            </a:pPr>
            <a:r>
              <a:rPr lang="en-US" dirty="0" smtClean="0"/>
              <a:t>This means: </a:t>
            </a:r>
          </a:p>
          <a:p>
            <a:pPr lvl="1" eaLnBrk="1" hangingPunct="1">
              <a:defRPr/>
            </a:pPr>
            <a:r>
              <a:rPr lang="en-US" dirty="0" smtClean="0"/>
              <a:t>*Universal</a:t>
            </a:r>
          </a:p>
          <a:p>
            <a:pPr eaLnBrk="1" hangingPunct="1">
              <a:defRPr/>
            </a:pPr>
            <a:endParaRPr lang="en-US" dirty="0" smtClean="0"/>
          </a:p>
          <a:p>
            <a:pPr lvl="1" eaLnBrk="1" hangingPunct="1">
              <a:defRPr/>
            </a:pPr>
            <a:r>
              <a:rPr lang="en-US" dirty="0" smtClean="0"/>
              <a:t>In totality</a:t>
            </a:r>
          </a:p>
          <a:p>
            <a:pPr eaLnBrk="1" hangingPunct="1">
              <a:defRPr/>
            </a:pPr>
            <a:endParaRPr lang="en-US" dirty="0" smtClean="0"/>
          </a:p>
          <a:p>
            <a:pPr lvl="1" eaLnBrk="1" hangingPunct="1">
              <a:defRPr/>
            </a:pPr>
            <a:r>
              <a:rPr lang="en-US" dirty="0" smtClean="0"/>
              <a:t>In keeping with the whole</a:t>
            </a:r>
          </a:p>
          <a:p>
            <a:pPr eaLnBrk="1" hangingPunct="1">
              <a:buFont typeface="Wingdings" pitchFamily="2" charset="2"/>
              <a:buNone/>
              <a:defRPr/>
            </a:pPr>
            <a:endParaRPr lang="en-US" dirty="0" smtClean="0"/>
          </a:p>
        </p:txBody>
      </p:sp>
      <p:pic>
        <p:nvPicPr>
          <p:cNvPr id="22532" name="Picture 5" descr="view"/>
          <p:cNvPicPr>
            <a:picLocks noChangeAspect="1" noChangeArrowheads="1"/>
          </p:cNvPicPr>
          <p:nvPr/>
        </p:nvPicPr>
        <p:blipFill>
          <a:blip r:embed="rId2" cstate="print"/>
          <a:srcRect l="73909" b="15411"/>
          <a:stretch>
            <a:fillRect/>
          </a:stretch>
        </p:blipFill>
        <p:spPr bwMode="auto">
          <a:xfrm>
            <a:off x="6934200" y="992188"/>
            <a:ext cx="1828800" cy="5561012"/>
          </a:xfrm>
          <a:prstGeom prst="rect">
            <a:avLst/>
          </a:prstGeom>
          <a:noFill/>
          <a:ln w="28575">
            <a:solidFill>
              <a:srgbClr val="000000"/>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8229600" cy="1143000"/>
          </a:xfrm>
        </p:spPr>
        <p:txBody>
          <a:bodyPr/>
          <a:lstStyle/>
          <a:p>
            <a:pPr eaLnBrk="1" hangingPunct="1">
              <a:defRPr/>
            </a:pPr>
            <a:r>
              <a:rPr lang="en-US" u="sng" dirty="0" smtClean="0"/>
              <a:t>The Church is Catholic</a:t>
            </a:r>
          </a:p>
        </p:txBody>
      </p:sp>
      <p:sp>
        <p:nvSpPr>
          <p:cNvPr id="32771" name="Rectangle 3"/>
          <p:cNvSpPr>
            <a:spLocks noGrp="1" noChangeArrowheads="1"/>
          </p:cNvSpPr>
          <p:nvPr>
            <p:ph type="body" idx="1"/>
          </p:nvPr>
        </p:nvSpPr>
        <p:spPr>
          <a:xfrm>
            <a:off x="0" y="1600200"/>
            <a:ext cx="6477000" cy="4495800"/>
          </a:xfrm>
        </p:spPr>
        <p:txBody>
          <a:bodyPr/>
          <a:lstStyle/>
          <a:p>
            <a:pPr eaLnBrk="1" hangingPunct="1">
              <a:defRPr/>
            </a:pPr>
            <a:r>
              <a:rPr lang="en-US" dirty="0" smtClean="0"/>
              <a:t>The Church is for all people.</a:t>
            </a:r>
          </a:p>
          <a:p>
            <a:pPr lvl="2" eaLnBrk="1" hangingPunct="1">
              <a:defRPr/>
            </a:pPr>
            <a:endParaRPr lang="en-US" dirty="0" smtClean="0"/>
          </a:p>
          <a:p>
            <a:pPr eaLnBrk="1" hangingPunct="1">
              <a:defRPr/>
            </a:pPr>
            <a:r>
              <a:rPr lang="en-US" dirty="0" smtClean="0"/>
              <a:t>Therefore, we must be a “missionary” Church. </a:t>
            </a:r>
          </a:p>
          <a:p>
            <a:pPr eaLnBrk="1" hangingPunct="1">
              <a:buFont typeface="Wingdings" pitchFamily="2" charset="2"/>
              <a:buNone/>
              <a:defRPr/>
            </a:pPr>
            <a:endParaRPr lang="en-US" sz="1400" dirty="0" smtClean="0"/>
          </a:p>
          <a:p>
            <a:pPr eaLnBrk="1" hangingPunct="1">
              <a:defRPr/>
            </a:pPr>
            <a:r>
              <a:rPr lang="en-US" dirty="0" smtClean="0"/>
              <a:t>Jesus said to spread His message “to the ends of the earth” (Acts 1:8).  We can’t do that without being a missionary Church.</a:t>
            </a:r>
          </a:p>
        </p:txBody>
      </p:sp>
      <p:pic>
        <p:nvPicPr>
          <p:cNvPr id="21508" name="Picture 5" descr="view"/>
          <p:cNvPicPr>
            <a:picLocks noChangeAspect="1" noChangeArrowheads="1"/>
          </p:cNvPicPr>
          <p:nvPr/>
        </p:nvPicPr>
        <p:blipFill>
          <a:blip r:embed="rId2" cstate="print"/>
          <a:srcRect l="73909" b="15411"/>
          <a:stretch>
            <a:fillRect/>
          </a:stretch>
        </p:blipFill>
        <p:spPr bwMode="auto">
          <a:xfrm>
            <a:off x="6934200" y="992188"/>
            <a:ext cx="1828800" cy="5561012"/>
          </a:xfrm>
          <a:prstGeom prst="rect">
            <a:avLst/>
          </a:prstGeom>
          <a:noFill/>
          <a:ln w="28575">
            <a:solidFill>
              <a:srgbClr val="000000"/>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0"/>
            <a:ext cx="8229600" cy="1143000"/>
          </a:xfrm>
        </p:spPr>
        <p:txBody>
          <a:bodyPr/>
          <a:lstStyle/>
          <a:p>
            <a:pPr eaLnBrk="1" hangingPunct="1">
              <a:defRPr/>
            </a:pPr>
            <a:r>
              <a:rPr lang="en-US" sz="4800" u="sng" dirty="0" smtClean="0"/>
              <a:t>The Church is Apostolic</a:t>
            </a:r>
            <a:endParaRPr lang="en-US" u="sng" dirty="0" smtClean="0"/>
          </a:p>
        </p:txBody>
      </p:sp>
      <p:sp>
        <p:nvSpPr>
          <p:cNvPr id="37891" name="Rectangle 3"/>
          <p:cNvSpPr>
            <a:spLocks noGrp="1" noChangeArrowheads="1"/>
          </p:cNvSpPr>
          <p:nvPr>
            <p:ph type="body" idx="1"/>
          </p:nvPr>
        </p:nvSpPr>
        <p:spPr>
          <a:xfrm>
            <a:off x="0" y="1524000"/>
            <a:ext cx="6553200" cy="4495800"/>
          </a:xfrm>
        </p:spPr>
        <p:txBody>
          <a:bodyPr/>
          <a:lstStyle/>
          <a:p>
            <a:pPr eaLnBrk="1" hangingPunct="1">
              <a:defRPr/>
            </a:pPr>
            <a:r>
              <a:rPr lang="en-US" dirty="0" smtClean="0"/>
              <a:t>Apostolic means “having been sent”</a:t>
            </a:r>
          </a:p>
          <a:p>
            <a:pPr eaLnBrk="1" hangingPunct="1">
              <a:defRPr/>
            </a:pPr>
            <a:r>
              <a:rPr lang="en-US" dirty="0" smtClean="0"/>
              <a:t>The Church has been sent into the world by Christ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494380"/>
            <a:ext cx="4076700" cy="3106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4455524"/>
            <a:ext cx="2847975" cy="1184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152400"/>
            <a:ext cx="8229600" cy="1143000"/>
          </a:xfrm>
        </p:spPr>
        <p:txBody>
          <a:bodyPr/>
          <a:lstStyle/>
          <a:p>
            <a:pPr eaLnBrk="1" hangingPunct="1">
              <a:defRPr/>
            </a:pPr>
            <a:r>
              <a:rPr lang="en-US" u="sng" dirty="0" smtClean="0"/>
              <a:t>Apostolic Nature of the Church</a:t>
            </a:r>
          </a:p>
        </p:txBody>
      </p:sp>
      <p:sp>
        <p:nvSpPr>
          <p:cNvPr id="38915" name="Rectangle 3"/>
          <p:cNvSpPr>
            <a:spLocks noGrp="1" noChangeArrowheads="1"/>
          </p:cNvSpPr>
          <p:nvPr>
            <p:ph type="body" idx="1"/>
          </p:nvPr>
        </p:nvSpPr>
        <p:spPr>
          <a:xfrm>
            <a:off x="0" y="1524000"/>
            <a:ext cx="8991600" cy="4648200"/>
          </a:xfrm>
        </p:spPr>
        <p:txBody>
          <a:bodyPr/>
          <a:lstStyle/>
          <a:p>
            <a:pPr marL="0" indent="0" eaLnBrk="1" hangingPunct="1">
              <a:lnSpc>
                <a:spcPct val="90000"/>
              </a:lnSpc>
              <a:buNone/>
              <a:defRPr/>
            </a:pPr>
            <a:r>
              <a:rPr lang="en-US" dirty="0" smtClean="0"/>
              <a:t>1. 	Built upon the foundation of Apostles 	appointed by Jesus. </a:t>
            </a:r>
          </a:p>
          <a:p>
            <a:pPr marL="609600" indent="-609600" eaLnBrk="1" hangingPunct="1">
              <a:lnSpc>
                <a:spcPct val="90000"/>
              </a:lnSpc>
              <a:buFont typeface="Wingdings" pitchFamily="2" charset="2"/>
              <a:buNone/>
              <a:defRPr/>
            </a:pPr>
            <a:r>
              <a:rPr lang="en-US" dirty="0" smtClean="0"/>
              <a:t>			-The Church hands on the 				teachings of the Apostles</a:t>
            </a:r>
          </a:p>
          <a:p>
            <a:pPr marL="609600" indent="-609600" eaLnBrk="1" hangingPunct="1">
              <a:lnSpc>
                <a:spcPct val="90000"/>
              </a:lnSpc>
              <a:buFont typeface="Wingdings" pitchFamily="2" charset="2"/>
              <a:buNone/>
              <a:defRPr/>
            </a:pPr>
            <a:endParaRPr lang="en-US" dirty="0" smtClean="0"/>
          </a:p>
          <a:p>
            <a:pPr marL="0" indent="0" eaLnBrk="1" hangingPunct="1">
              <a:lnSpc>
                <a:spcPct val="90000"/>
              </a:lnSpc>
              <a:buNone/>
              <a:defRPr/>
            </a:pPr>
            <a:r>
              <a:rPr lang="en-US" dirty="0" smtClean="0"/>
              <a:t>2. 	One can trace the Church’s authority 	back to </a:t>
            </a:r>
            <a:r>
              <a:rPr lang="en-US" dirty="0" smtClean="0"/>
              <a:t>that of the </a:t>
            </a:r>
            <a:r>
              <a:rPr lang="en-US" dirty="0" smtClean="0"/>
              <a:t>Apostles.</a:t>
            </a:r>
          </a:p>
          <a:p>
            <a:pPr marL="609600" indent="-609600" eaLnBrk="1" hangingPunct="1">
              <a:lnSpc>
                <a:spcPct val="90000"/>
              </a:lnSpc>
              <a:buFont typeface="Wingdings" pitchFamily="2" charset="2"/>
              <a:buNone/>
              <a:defRPr/>
            </a:pPr>
            <a:endParaRPr lang="en-US"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800600"/>
            <a:ext cx="2596244" cy="1730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ChangeArrowheads="1"/>
          </p:cNvSpPr>
          <p:nvPr/>
        </p:nvSpPr>
        <p:spPr bwMode="auto">
          <a:xfrm>
            <a:off x="457200" y="1828800"/>
            <a:ext cx="8458200" cy="2308324"/>
          </a:xfrm>
          <a:prstGeom prst="rect">
            <a:avLst/>
          </a:prstGeom>
          <a:noFill/>
          <a:ln w="9525">
            <a:noFill/>
            <a:miter lim="800000"/>
            <a:headEnd/>
            <a:tailEnd/>
          </a:ln>
        </p:spPr>
        <p:txBody>
          <a:bodyPr wrap="square">
            <a:spAutoFit/>
          </a:bodyPr>
          <a:lstStyle/>
          <a:p>
            <a:pPr>
              <a:lnSpc>
                <a:spcPct val="90000"/>
              </a:lnSpc>
              <a:buClr>
                <a:schemeClr val="hlink"/>
              </a:buClr>
              <a:buFontTx/>
              <a:buChar char="•"/>
            </a:pPr>
            <a:r>
              <a:rPr lang="en-US" sz="3200" dirty="0">
                <a:latin typeface="Arial" charset="0"/>
              </a:rPr>
              <a:t> </a:t>
            </a:r>
            <a:r>
              <a:rPr lang="en-US" sz="3200" dirty="0" smtClean="0">
                <a:latin typeface="Arial" charset="0"/>
              </a:rPr>
              <a:t>The Church accepts the continued </a:t>
            </a:r>
            <a:r>
              <a:rPr lang="en-US" sz="3200" dirty="0">
                <a:latin typeface="Arial" charset="0"/>
              </a:rPr>
              <a:t>guidance of </a:t>
            </a:r>
            <a:r>
              <a:rPr lang="en-US" sz="3200" dirty="0" smtClean="0">
                <a:latin typeface="Arial" charset="0"/>
              </a:rPr>
              <a:t>the </a:t>
            </a:r>
            <a:r>
              <a:rPr lang="en-US" sz="3200" dirty="0">
                <a:latin typeface="Arial" charset="0"/>
              </a:rPr>
              <a:t>A</a:t>
            </a:r>
            <a:r>
              <a:rPr lang="en-US" sz="3200" dirty="0" smtClean="0">
                <a:latin typeface="Arial" charset="0"/>
              </a:rPr>
              <a:t>postles </a:t>
            </a:r>
            <a:r>
              <a:rPr lang="en-US" sz="3200" dirty="0">
                <a:latin typeface="Arial" charset="0"/>
              </a:rPr>
              <a:t>through their </a:t>
            </a:r>
            <a:r>
              <a:rPr lang="en-US" sz="3200" dirty="0" smtClean="0">
                <a:latin typeface="Arial" charset="0"/>
              </a:rPr>
              <a:t>successors:</a:t>
            </a:r>
          </a:p>
          <a:p>
            <a:pPr>
              <a:lnSpc>
                <a:spcPct val="90000"/>
              </a:lnSpc>
              <a:buClr>
                <a:schemeClr val="hlink"/>
              </a:buClr>
            </a:pPr>
            <a:endParaRPr lang="en-US" sz="3200" dirty="0" smtClean="0">
              <a:latin typeface="Arial" charset="0"/>
            </a:endParaRPr>
          </a:p>
          <a:p>
            <a:pPr lvl="1">
              <a:lnSpc>
                <a:spcPct val="90000"/>
              </a:lnSpc>
              <a:buClr>
                <a:schemeClr val="hlink"/>
              </a:buClr>
              <a:buFontTx/>
              <a:buChar char="•"/>
            </a:pPr>
            <a:r>
              <a:rPr lang="en-US" sz="3200" dirty="0" smtClean="0">
                <a:latin typeface="Arial" charset="0"/>
              </a:rPr>
              <a:t>The </a:t>
            </a:r>
            <a:r>
              <a:rPr lang="en-US" sz="3200" dirty="0" smtClean="0">
                <a:latin typeface="Arial" charset="0"/>
              </a:rPr>
              <a:t>Pope and </a:t>
            </a:r>
            <a:r>
              <a:rPr lang="en-US" sz="3200" dirty="0" smtClean="0">
                <a:latin typeface="Arial" charset="0"/>
              </a:rPr>
              <a:t>the Bishops </a:t>
            </a:r>
          </a:p>
          <a:p>
            <a:pPr>
              <a:lnSpc>
                <a:spcPct val="90000"/>
              </a:lnSpc>
              <a:buClr>
                <a:schemeClr val="hlink"/>
              </a:buClr>
              <a:buFontTx/>
              <a:buChar char="•"/>
            </a:pPr>
            <a:endParaRPr lang="en-US" sz="3200" dirty="0">
              <a:latin typeface="Arial" charset="0"/>
            </a:endParaRPr>
          </a:p>
        </p:txBody>
      </p:sp>
      <p:sp>
        <p:nvSpPr>
          <p:cNvPr id="76806" name="Rectangle 6"/>
          <p:cNvSpPr>
            <a:spLocks noGrp="1" noChangeArrowheads="1"/>
          </p:cNvSpPr>
          <p:nvPr>
            <p:ph type="title"/>
          </p:nvPr>
        </p:nvSpPr>
        <p:spPr>
          <a:xfrm>
            <a:off x="381000" y="152400"/>
            <a:ext cx="8229600" cy="1143000"/>
          </a:xfrm>
        </p:spPr>
        <p:txBody>
          <a:bodyPr/>
          <a:lstStyle/>
          <a:p>
            <a:pPr eaLnBrk="1" hangingPunct="1">
              <a:defRPr/>
            </a:pPr>
            <a:r>
              <a:rPr lang="en-US" u="sng" dirty="0" smtClean="0"/>
              <a:t>Apostolic Nature of the Church</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9206" b="12775"/>
          <a:stretch/>
        </p:blipFill>
        <p:spPr bwMode="auto">
          <a:xfrm>
            <a:off x="1219200" y="4067048"/>
            <a:ext cx="6743700" cy="2530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0"/>
            <a:ext cx="8229600" cy="1143000"/>
          </a:xfrm>
        </p:spPr>
        <p:txBody>
          <a:bodyPr/>
          <a:lstStyle/>
          <a:p>
            <a:pPr eaLnBrk="1" hangingPunct="1">
              <a:defRPr/>
            </a:pPr>
            <a:r>
              <a:rPr lang="en-US" u="sng" dirty="0" smtClean="0"/>
              <a:t>Apostolic Succession Today</a:t>
            </a:r>
          </a:p>
        </p:txBody>
      </p:sp>
      <p:sp>
        <p:nvSpPr>
          <p:cNvPr id="40963" name="Rectangle 3"/>
          <p:cNvSpPr>
            <a:spLocks noGrp="1" noChangeArrowheads="1"/>
          </p:cNvSpPr>
          <p:nvPr>
            <p:ph type="body" idx="1"/>
          </p:nvPr>
        </p:nvSpPr>
        <p:spPr>
          <a:xfrm>
            <a:off x="0" y="1143000"/>
            <a:ext cx="6472238" cy="4495800"/>
          </a:xfrm>
        </p:spPr>
        <p:txBody>
          <a:bodyPr/>
          <a:lstStyle/>
          <a:p>
            <a:pPr eaLnBrk="1" hangingPunct="1">
              <a:defRPr/>
            </a:pPr>
            <a:r>
              <a:rPr lang="en-US" sz="2400" dirty="0" smtClean="0"/>
              <a:t>As successors of the Apostles, the Bishops (in union with Pope) are able to guarantee that the teachings of the Church will be the teachings of Christ.</a:t>
            </a:r>
          </a:p>
          <a:p>
            <a:pPr eaLnBrk="1" hangingPunct="1">
              <a:buFont typeface="Wingdings" pitchFamily="2" charset="2"/>
              <a:buNone/>
              <a:defRPr/>
            </a:pPr>
            <a:endParaRPr lang="en-US" sz="2400" dirty="0" smtClean="0"/>
          </a:p>
          <a:p>
            <a:pPr eaLnBrk="1" hangingPunct="1">
              <a:defRPr/>
            </a:pPr>
            <a:r>
              <a:rPr lang="en-US" sz="2400" dirty="0" smtClean="0"/>
              <a:t>How? </a:t>
            </a:r>
            <a:r>
              <a:rPr lang="en-US" sz="2400" u="sng" dirty="0" smtClean="0"/>
              <a:t>Infallibility</a:t>
            </a:r>
            <a:r>
              <a:rPr lang="en-US" sz="2400" dirty="0" smtClean="0"/>
              <a:t> – A gift given to the Church to protect her from teaching error.</a:t>
            </a:r>
          </a:p>
          <a:p>
            <a:pPr eaLnBrk="1" hangingPunct="1">
              <a:buFont typeface="Wingdings" pitchFamily="2" charset="2"/>
              <a:buNone/>
              <a:defRPr/>
            </a:pPr>
            <a:endParaRPr lang="en-US" sz="2400" dirty="0" smtClean="0"/>
          </a:p>
          <a:p>
            <a:pPr eaLnBrk="1" hangingPunct="1">
              <a:defRPr/>
            </a:pPr>
            <a:r>
              <a:rPr lang="en-US" sz="2400" dirty="0" smtClean="0"/>
              <a:t>Infallibility only pertains to </a:t>
            </a:r>
            <a:r>
              <a:rPr lang="en-US" sz="2400" dirty="0" smtClean="0"/>
              <a:t>official pronouncements on matters </a:t>
            </a:r>
            <a:r>
              <a:rPr lang="en-US" sz="2400" dirty="0" smtClean="0"/>
              <a:t>of faith </a:t>
            </a:r>
            <a:r>
              <a:rPr lang="en-US" sz="2400" dirty="0" smtClean="0"/>
              <a:t>and morals</a:t>
            </a:r>
            <a:endParaRPr lang="en-US" sz="2400" dirty="0" smtClean="0"/>
          </a:p>
          <a:p>
            <a:pPr eaLnBrk="1" hangingPunct="1">
              <a:buFont typeface="Wingdings" pitchFamily="2" charset="2"/>
              <a:buNone/>
              <a:defRPr/>
            </a:pPr>
            <a:endParaRPr lang="en-US" sz="2400" dirty="0" smtClean="0"/>
          </a:p>
          <a:p>
            <a:pPr eaLnBrk="1" hangingPunct="1">
              <a:defRPr/>
            </a:pPr>
            <a:r>
              <a:rPr lang="en-US" sz="2400" dirty="0" smtClean="0"/>
              <a:t>Who exercises this gift? The Pope and the Bishops (in union with the Pope). </a:t>
            </a:r>
          </a:p>
          <a:p>
            <a:pPr eaLnBrk="1" hangingPunct="1">
              <a:defRPr/>
            </a:pPr>
            <a:endParaRPr lang="en-US" dirty="0" smtClean="0"/>
          </a:p>
        </p:txBody>
      </p:sp>
      <p:pic>
        <p:nvPicPr>
          <p:cNvPr id="26628" name="Picture 6" descr="http://www.bishop-accountability.org/news2007/images7/2007_01_31_ClevelandScene_TheGodly_ph_Lennon.jpg"/>
          <p:cNvPicPr>
            <a:picLocks noChangeAspect="1" noChangeArrowheads="1"/>
          </p:cNvPicPr>
          <p:nvPr/>
        </p:nvPicPr>
        <p:blipFill>
          <a:blip r:embed="rId2" cstate="print"/>
          <a:srcRect/>
          <a:stretch>
            <a:fillRect/>
          </a:stretch>
        </p:blipFill>
        <p:spPr bwMode="auto">
          <a:xfrm>
            <a:off x="6753144" y="990600"/>
            <a:ext cx="2243219" cy="2759039"/>
          </a:xfrm>
          <a:prstGeom prst="rect">
            <a:avLst/>
          </a:prstGeom>
          <a:noFill/>
          <a:ln w="9525">
            <a:noFill/>
            <a:miter lim="800000"/>
            <a:headEnd/>
            <a:tailEnd/>
          </a:ln>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3144" y="4038600"/>
            <a:ext cx="2210562"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0"/>
            <a:ext cx="8229600" cy="1143000"/>
          </a:xfrm>
        </p:spPr>
        <p:txBody>
          <a:bodyPr/>
          <a:lstStyle/>
          <a:p>
            <a:pPr eaLnBrk="1" hangingPunct="1">
              <a:defRPr/>
            </a:pPr>
            <a:r>
              <a:rPr lang="en-US" u="sng" dirty="0" smtClean="0"/>
              <a:t>Pope: Source and Sign of Unity</a:t>
            </a:r>
          </a:p>
        </p:txBody>
      </p:sp>
      <p:sp>
        <p:nvSpPr>
          <p:cNvPr id="41987" name="Rectangle 3"/>
          <p:cNvSpPr>
            <a:spLocks noGrp="1" noChangeArrowheads="1"/>
          </p:cNvSpPr>
          <p:nvPr>
            <p:ph type="body" idx="1"/>
          </p:nvPr>
        </p:nvSpPr>
        <p:spPr>
          <a:xfrm>
            <a:off x="0" y="1600200"/>
            <a:ext cx="8686800" cy="2362200"/>
          </a:xfrm>
        </p:spPr>
        <p:txBody>
          <a:bodyPr/>
          <a:lstStyle/>
          <a:p>
            <a:pPr eaLnBrk="1" hangingPunct="1">
              <a:defRPr/>
            </a:pPr>
            <a:r>
              <a:rPr lang="en-US" dirty="0" smtClean="0"/>
              <a:t>Without the Pope, the unity of the Church would be severely threatened by local churches and bishops addressing competing national and cultural issues</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558702"/>
            <a:ext cx="5867400" cy="3299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57225" y="-64379"/>
            <a:ext cx="8229600" cy="1143000"/>
          </a:xfrm>
        </p:spPr>
        <p:txBody>
          <a:bodyPr/>
          <a:lstStyle/>
          <a:p>
            <a:pPr eaLnBrk="1" hangingPunct="1">
              <a:defRPr/>
            </a:pPr>
            <a:r>
              <a:rPr lang="en-US" sz="5400" u="sng" dirty="0" smtClean="0"/>
              <a:t>Role of the Pope</a:t>
            </a:r>
            <a:endParaRPr lang="en-US" u="sng" dirty="0" smtClean="0"/>
          </a:p>
        </p:txBody>
      </p:sp>
      <p:sp>
        <p:nvSpPr>
          <p:cNvPr id="43011" name="Rectangle 3"/>
          <p:cNvSpPr>
            <a:spLocks noGrp="1" noChangeArrowheads="1"/>
          </p:cNvSpPr>
          <p:nvPr>
            <p:ph type="body" idx="1"/>
          </p:nvPr>
        </p:nvSpPr>
        <p:spPr>
          <a:xfrm>
            <a:off x="0" y="1111270"/>
            <a:ext cx="8991600" cy="3200400"/>
          </a:xfrm>
        </p:spPr>
        <p:txBody>
          <a:bodyPr/>
          <a:lstStyle/>
          <a:p>
            <a:pPr eaLnBrk="1" hangingPunct="1">
              <a:defRPr/>
            </a:pPr>
            <a:r>
              <a:rPr lang="en-US" dirty="0" smtClean="0">
                <a:effectLst>
                  <a:outerShdw blurRad="38100" dist="38100" dir="2700000" algn="tl">
                    <a:srgbClr val="000000">
                      <a:alpha val="43137"/>
                    </a:srgbClr>
                  </a:outerShdw>
                </a:effectLst>
              </a:rPr>
              <a:t>Bishop of Rome</a:t>
            </a:r>
          </a:p>
          <a:p>
            <a:pPr eaLnBrk="1" hangingPunct="1">
              <a:buFont typeface="Wingdings" pitchFamily="2" charset="2"/>
              <a:buNone/>
              <a:defRPr/>
            </a:pPr>
            <a:endParaRPr lang="en-US" sz="1600" dirty="0" smtClean="0">
              <a:effectLst>
                <a:outerShdw blurRad="38100" dist="38100" dir="2700000" algn="tl">
                  <a:srgbClr val="000000">
                    <a:alpha val="43137"/>
                  </a:srgbClr>
                </a:outerShdw>
              </a:effectLst>
            </a:endParaRPr>
          </a:p>
          <a:p>
            <a:pPr eaLnBrk="1" hangingPunct="1">
              <a:defRPr/>
            </a:pPr>
            <a:r>
              <a:rPr lang="en-US" dirty="0" smtClean="0">
                <a:effectLst>
                  <a:outerShdw blurRad="38100" dist="38100" dir="2700000" algn="tl">
                    <a:srgbClr val="000000">
                      <a:alpha val="43137"/>
                    </a:srgbClr>
                  </a:outerShdw>
                </a:effectLst>
              </a:rPr>
              <a:t>The voice for the universal mission and vocation of the Church.</a:t>
            </a:r>
          </a:p>
          <a:p>
            <a:pPr eaLnBrk="1" hangingPunct="1">
              <a:buFont typeface="Wingdings" pitchFamily="2" charset="2"/>
              <a:buNone/>
              <a:defRPr/>
            </a:pPr>
            <a:endParaRPr lang="en-US" sz="1600" dirty="0" smtClean="0">
              <a:effectLst/>
            </a:endParaRPr>
          </a:p>
          <a:p>
            <a:pPr lvl="1" eaLnBrk="1" hangingPunct="1">
              <a:defRPr/>
            </a:pPr>
            <a:r>
              <a:rPr lang="en-US" dirty="0" smtClean="0"/>
              <a:t>Calls Catholics everywhere to remember their responsibility to </a:t>
            </a:r>
            <a:r>
              <a:rPr lang="en-US" dirty="0" smtClean="0"/>
              <a:t>God and to all </a:t>
            </a:r>
            <a:r>
              <a:rPr lang="en-US" dirty="0" smtClean="0"/>
              <a:t>of God’s people.</a:t>
            </a:r>
          </a:p>
          <a:p>
            <a:pPr eaLnBrk="1" hangingPunct="1">
              <a:defRPr/>
            </a:pPr>
            <a:endParaRPr lang="en-US" dirty="0" smtClean="0"/>
          </a:p>
        </p:txBody>
      </p:sp>
      <p:sp>
        <p:nvSpPr>
          <p:cNvPr id="28676" name="AutoShape 6" descr="data:image/jpg;base64,/9j/4AAQSkZJRgABAQAAAQABAAD/2wBDAAkGBwgHBgkIBwgKCgkLDRYPDQwMDRsUFRAWIB0iIiAdHx8kKDQsJCYxJx8fLT0tMTU3Ojo6Iys/RD84QzQ5Ojf/2wBDAQoKCg0MDRoPDxo3JR8lNzc3Nzc3Nzc3Nzc3Nzc3Nzc3Nzc3Nzc3Nzc3Nzc3Nzc3Nzc3Nzc3Nzc3Nzc3Nzc3Nzf/wAARCADEAL0DASIAAhEBAxEB/8QAHAAAAgIDAQEAAAAAAAAAAAAABAUDBgACBwEI/8QAPRAAAgEDAwIEAwUGBQQDAQAAAQIDAAQRBRIhMUEGE1FhInGBBxQykaFCUrHB0fAVIyQz4RaCsvElQ2Ki/8QAGgEAAwEBAQEAAAAAAAAAAAAAAAECBAMFBv/EACYRAAICAgICAgICAwAAAAAAAAABAhEDMRIhBCIyQRNRBRRCYXH/2gAMAwEAAhEDEQA/AObBq9PSlZ1TgcdK9Gq57UNFJoOavKAOpc9BWDUvaigsPw3Y15g5NBf4l7Vi6lz+GgQftK9Qa3tbe4vLmO2tIJJppDtSONcsx9hWuiW97r2ow6fYRb55TxngKO7E9gB3r6K8H+ELLwvpuYUDXrjEt04+OT5fur6AfXJrnknxQRRz7Qvsswiz+Jr42+7kWdthpP8AuboD8s/OnOqeBvDd5bLBZ281hIgws6SGQsfV1PUfLBqzSo6OBKrKcdx19xULcAcHj1rwMn8lm5+vRujgjRxbxH4b1Hw9OovEDwSZ8q5j5jkx29j/APk4NJgRwcgZrvN9DDe2clndrFLbz/C8cmcN2ByOQR6jkfpXDfG2g3vhbWpbOXc0BJMMrD8S+h9xkfPOehr1vD8n+xG67M2WHBkGQT1rCVHOR+dJPvEvqa8M8nqfzrdRxsc70DckfnWjSx56j86T+ZIe9eb5D3pUPkNHljz+KsSaMdxSr4zzmsG71o4hyGTzJms89MUt+InrW2G9adCsMaVDWjTKT0oXaT3rNh9aKDkEGZcdK886oRET3rfyzRQcmQbKzYan21m2mIh8uvREKm2n0rZVoAh8oURY2U17dR21sm6WQ4AzjHfJ9gAST2ArNlXn7MtHN3dNOFBkkkWCEkdDwSfpx9FPrUTlxVl4485Uzqn2X+E7XRbETrEpdsBpWXDSsOufRR0A9Rmr3crmAggEZHXNa20MdvBHDCCI41CqCc8D+dSTLviK89RyDjvXGUbiym7lZXrSO7cDaoETdpeh+QI/hW81taxzY/3JB1jV8AH+NNbtF3QxE7Y3b4viwW44GaDaCEyeSBKlsJcfC2Nr+3cV5y8KKVPs6/kexRcXjqDGkUcKFlB2rkkZHegPtd8NJrvh2SeJB94tvjBx2H94+Rz2p5qlhi0lm8wma3YElhxIMjrjv7j0p5cRJNG8MqhkdSjA9CDwf41p8XFLEpJu/wBEZZKWj422YOCCD6GvDH7U/wDFmmNpfiS/tG6Rytt+RpTsr0EZwcR14UxRWzFamOgAbZXvl0QErcR8UwBAnPStxHU4j56VKIsikAGI+elbGM8ccHiivL5rdYN0ignA/h60ACInGf09a3MeO1Ob28sr6Py7WxtLfyfhSS1DkSZ67i5yePQDmgxFjjinoBf5XtWbMGjPLrRk9qABwma9EdErHntWrkKOlAEZQY5rsP2NWe5bd8ALHFLMfmz7R+gNcZkuQGrvn2Nwj/p9bncCXhjXb6DzJDXPJ2qOkJVZ0hDXs+TCwXJPHT5io4qkmx5LZzxjoM965y0wWwAaha3MZim2q2OkgyM/Oo/u1xwFjRn28SbuPzx196B3WsROR5zk5w3wqv8AOoZriZmBV/LwNoCjCgfL+zXj/wB7j1kNSxX8RjqLWsGlS27SIszgEhnLEtkd+tN5MVSJWVmHGxsqcMevPr/Zq6TH4TW7xM7zpyaqjjmhwOAfbHZiHxnI6gYmiWTP05qj+XXSftoUDxBZtj8Vv/SufYHpXoR0Z5bIRHmtfLNFDGOleYpiTBTFz0qQR8DipDUikYoCwdY+RxUoSvSWB6AUVYS2azM1/FPLGB8KQMFLn5nt1ooALbzUyptjlfaCBGRlmwB9f4e+KaQ6pp4nIPh6HyioCbpnZyx7n4sY9hz8qgbxB5M4hGiQwsxDMIHcBueBySQMZ496YAMMYEaqBgDsO1SiL2FMfP0SfGVvrGVz1IEsYJPtgqPqajNo+91tbm3uUVivmRyLg4PvQJiQgnsa1MZPY0wWNh3GaZ+HtHOsTSBphBbQjdLISNyjnlV/a6Ua7ZSTk6RXlj4oe8jITODT2/tPuty8SuJEHKSAY3qeQR9MGnvjDT9Mj8MR/dLZIrq32B5BnLgjBzk88/lUuaVf7OkcUnb/AEcvJyxNdj+x/wARvZaSYAiyDeYSGYgIRl1P1BcfSuPujA8irP4Cu5LfU2tQcC6UCMnoJVO5M/M5X/uNRlTcHx2KFKXZ3yfxJeQxlmESDuETP9itLPxHLdTWyvO5EjoSq4GBjPP8/lVX26lqDR/cFYwuoKvIeg7A/r+WO9O9I0e4tJDJcXVmSwydzAEn6ZwPpz3rwJSnLcma6HdxE0czhlYDJxx2zQ8nSmSug3EXybGJOzyy69c96hkWxZ8uxxjOI1IGfr0rLk8e3aZ1jkehNev5cDOFBK8gH1HQmj4/FDRBV1KLEZ/++E5AHqy9R86C1i+iW1lht1gj3jHXc55A7/0qtQX8Npdzx3HmBYk+ESAjKj+8Vp8WWTC6gyclSXaEn2rzw3viiM28qyRx20Y3KQQSeeoqniAetH3DveXTzv1c5x6e1aGHjgV9HFOlZ5s+5dC5kwcVKkWVGaMFqDyRWeVjiqokE8oZr0RL6USY+a2WPjpToARok9K9WFfQ0T5We1TCHpxRQAaoFYFRkjkVLqUKnUw5k84vGJd2zaBkd/U5/hW7RDcKdeI7O80K900RwwTuyeYWeLPlq2MKSRhhnJHHH1oY0aTwpoukrHsT/Eb6Pc0gfm3gbouOzMOSf3cDvVXk0yCVixhHP0p7NLNeXMl1cEedIckryM/WvRAvpToTYB5QZenBovToLX7nKZZ5kuvNGyIL8LoAMgnt1NaKmFxjNTafEguYpDImI5PjjbIyh4J9/cVGVevR28eSU1YfPoF7f2NubeNZJ4MxAHCmVOxFG+INGDaJeZRBLCqsTt5OCM5pvIoMMd5aFXh8varJnDKDwcfKodSuy+k3MUx3MyMCw7j0rLGVtJm6UUlJnLX0/JPw962gtZIJY5IxtdDuUjsRyD+YzT0RBuStSQW0bzRq4+Ek5A4zgZxWx0lbPNjbkki0293bSpFcFNxuk81UX4th/aXBPrnHzp3Z6tZ23DWVw/7o3rGKT6THBbPtSFUYrghTuI9hnnHzouQCODfcZCjOcDPHyryp+Pik+R6kYTXrIsK+IVOFj023Un9+Zn/kKCm8Q3BkZP8ADrPj9pZXU/wNVuPxHpUUhjR34OOSDR8V/YMPPOVyM5PH603hx18UWoRJ7zWkKgXdmDAeGKPv2++Kq/iK6DHy4XDIRmM5zhTzjPp0NOZgs4a6gZSgGThs/pVau0zNI23byRsx+H2qsHhQ/JzSM/k5OMeKAoo8VtsNEIte7QDXqHmkAXjpWuznpRYTitCnPSgAdo+c1usfFEFKwJQMHEfNS+XgVuExU4TOM0UIESANKA7BFHJY5wKtXi6C3SwgWG/ubq4DCR0lAzGpXAHHYHt8uvJqsXx8ixu592CkR2jGSxPGB+tOLpRfafpV95QLXOkrIX2AsGichhk84ww596T2WtCeJB2qcR1kMeKJCVZAtEfFDNGzCREJVnGzK9eaZFQBz0pn4f0t1tL7XrlMWljGSgx+OXoMfLIJ+lTKioJ2eeEdZUwDTr9fLeBTGc8cg9Kj8QDyZTBFJuUjNVe6aWXUXuEBV3bcfc5zVq1Cxk/wmC/KsQHaGRx03YBH55I+lZoQ9zZkyPhQlVK3gSRp4vKQuxbhVBJJz0xVk8K+HrbWILue8vHto4WVVKRbi7HJwPXGBwPUVaJPDN1baTHa6BB90nuG2T31yw85YyOSAPw56ADp3xXaclVGWEG3YhWAW7uyg72UclcEY4+des8NwhhuVEiMMFW6U01XwxF4ftbYWjtLEEEbu5yQ3/OTVcuopGJ8vr2BrBJUezjmp9gV74dsGl+IxopPRUCk+3HWvfEugxS2Fla2xaHGQCDjd9ajSRYIzK93F97B4L/hX2Ge1QS6rc3sb+dNCjRYMQDcq3rQhtQNtJ0iXR4pLiW5cosRGxsMQSPXpUG0lOeTnJzUh1C5ubcxzIUPAIqRU/y62YF62eX5bXOl9A8ajivHX4sGiEQZGBXjJ8VdzKeKvwjFeGMGp1T4axlI6UwIGTpXoSpytYFoAg21NsJ49u1YUpjZKkVnPeMu94x/l56bsenr7VM5cVZcIOcqEmutBbmK1jZZZHdN6OAAOucc8/1xRdq2oWk0kv3SRbV4ZIAZwwHxkHCL2UYGOxrbTdNv7CW4vrtrKK7kfdHJK+9o1x0OBhc5PvWNPqV1LLJf3EJGcCOIHB98nr8qzQyuUqNmTAoxtHkSfP61LtNZGMnPFS7a2GACWJ5JFjjXLsQAPc11C+srXTfDMOlugMLARvz+LIO4/U5qk+FLVbjV4pJf9q2BmkJ6AL0//oirb4q1BoNL0++4CtcRncegG1jU7ZaOfaf4Ovn1CWG8by7S2kKC5I/3hwQVHU8EfI59K6ZoFtaiwa1kgjltlkA8uRAwOB1I6Upn1Lz4/vaSNOkkalAi8EEdfSm2hRyR21tFL/vTPK7YPT4Tx+tLgoxdFuTZY7bTrSyhMVnbRW6Ek4iULgnqeO9Vuw8P3enavFdPqLXsUcMkKm6UtMqk5AD59c5JGeFA4FO7G+kbi4/C34JAP0NFSLv9h61nGK9RhW5t3hk/A/UHp8xXNtbtZtNmC3G4xsdokXjd8/eupyQs671HI6j0pBrNtHcxGKeISIR1I71MoqXR2x5HFlBmihnh8sOqjtuGQPnQ1tpqRMyBo5mfAVYYsEt2AA60zvPCrlj90uXRf3W5x7ZplpuhHTdJu5bY7NQETbJw5J6HjHTrxXOON32aZeTHj0gafwDrj2yzxvbzOw3PEr4YE9ueCaRzwT2rPDdRPFKhw6OuCDXWfCviTTNdsY5bK6iaQjbJF+FkfHKlfamGpaTp+rRgX9uk+B8L8hgPYitMZcejz5eztnEU/Ea3YfEKs/iTwdJpatd6e5ubQE7+7xfPHUe9VocsK7JpnJqj0LkV5t5qUKMV5s5pgaOPh9PesVeKkcYAraGGS4cJBG8rnoqKWJ+go0MhwePfp70QVklit7YAGN3ZyCwXI4zyatPhrwZJdbbvVV8q36iDo7/P0H6/KoPFNrBpWqOZvLjgcAQAISApxkADnjnp/GuOV8lSO2BqMrZWtYjiVWjOneYCMBTckj6fFQtgu2Iwqscag58peSD2O480p1nRbqPUGWxubqYxuQ8B5wnQMW3EDkgY4ODn1NPbC0a3tB5pBlfBY7s4HYZrliwtTtnbLnUoUiaIYORzW5FYmM5rY7fWtiMVDL7PbqN7TUnA3PuhXI9CxJFE/aFBqOoeBfL0xTJNBNgqi5dkGQQPeqr9lU7CHVIWOH3wOAfTcwNXmbzI7i6SIkgSCVEz1bBBH1wP7Nc8fujrJcHTKn9lK6rBok7X8oWzik2xQvHh1fkkAnt3I9f06BpUpkvNMyeXjkbr+8SP5VUNT14PGUIbcp29e/8AWrHp8yprFtAOPukEcbc/tYyR+ZqmqVCu+yw208cV41tIoG8kxn+/nTJsnr1pHrcTpcxzRsFw3fpj0pxBKJoVkHGe1ZxmIfLfI5B61FeWm470Aw34l7fOp1GCQecGpQeMUAVS5t9jsrfCR37Ghbic2dvI+Qdo7jv2q03tssi5IBI74pDqGmLePHC+9IScuVPOewHp/wCvWkWmUbwTPLrmuvbLAYNLlR3kkhj8p3PRlJXpnPbnHXrXX4IY7eCOCBAkUaBEUdFUDAH5Ui0XQtP0cN9xgEZbJOPU9T9afxtuXNMlkM7eRNuK5R+HGKpfinwTNNIbrQFTLnLwMwUL7qT/AA/9VeLpRJAVbJz6da0spg0YR8grwcjk07FRxu60bxBp4LXOlXAQdXQBx+ak0Cbpj9OD7V2fULi5tiPLBKluo7Ckd/ZaRqkmdStAJCcedF8Dj544P1pxm1sJRvRQdDsbzXb42llsDKpZnckKo966V4R0VtDtZFnmjluZZMu0YOFXHA5wa28PeGLPw7cXE9nPLKLgKoEmDtUZ7jrz7U3uRjeR1K54HWiU2xJUeC5AmkQsCc54NVjxxpNvqmlTm6LjylMiMhAIPpz/AAptDsFyVXaMjJx1PzpL9od7JZ+G5/L4leRI1HuT/wAVUbSBnNrHwzLpGmW+rMm77yzIoI5hAYgKT3zgnPtipFnkIA5Arq2naVGNDh025UOiQLG+QBk46/n/AAFc71S0Ok38tpcKAyHKn95TyG+tdF0Q7sXZfrzUfnHuTR33mMAjjHyoZnUk4A60ckTRB9mwD6jfrgn/ACEztPTDVfNWf7rqfmOwCtgMT0/vNUj7NbbydWvRIxBMK4Hyeug+K7Tz7SWTo2znIrlhbgjTlkskrFj28b3iNPDFL5bg73HxYBz1/SodHvPO1K6nYktLPuz6c1W/8TuTCIpNxIGMhuT86b+HI2kiaUAriUV1lkUn0jko0jperoXt2OASRxx3rXRZS0AR2GVou4XNsCcnCj86W2ETQ3ByQEb15NcChsG/zGHvUymgxIFmfd04P6VPGR2bOaTAlYAg0IUAyDg460WRyMdqEdx5rcDdjJGf5UgFOq65ZaRLbi+mijjkDGR2lUGFQD8RU8lSRjI7kU5gcKcA/CeaWatpNnqiotym2QYKToql0wQSASDwcDI6EUaPhwEAVRwABgAUwC5PiiI9RQFncFpcOqqQcHaaOJJj4xntmlYnTz2UoqyKc5A60IBuTvjycYPWkGowLHexADarvjj3piNSiTMRxvXqCaGvnW5EcsRy8bZwo6g/OnQJhVsxa065aNiv5Hitw4leMAj4gf4UPpEbJFKrna245BOTmoIZdur/AHcfssCvy60q7AXWV+JrnaT8UZ2Nx7Up8Xn79qmgWBGRLd+c49VQZ/kajsmKazqiZ/Dd4/Vv61JD/rPHyYOVsNPyfZnP9DXWOhMtsTZUPySetV37R9HN/pA1K2X/AD7MfGAPxRnr+XX86sqSBVwy/D2Irw3C8gruQjDKe4706bFs4LHKzn8Rx25qY5/erXVLOXSdUns7gAPG3GzkMp5BB9MUIblCeGqOSG8ckWLwFcpN4juAnH+nDcAfvr/WupajEk1qwOSSh5xXLPB+hXmg+KGa9U7HhZFde53KefyrrU20wjHI280K67KnSl0civ1jtppEnjwhYjd6VY/DCIunRlWODKeQM5pR4ptws9yp9yB6U58KLs0G1VASzZYk9Tz2qYP2CWjpS4ezUdPh7/KhEtwZz5bDIwTuXPWiLJi9mmSeFrQER3Gc/iUj8v8A3R9iBpX/ANY+OneiY2wBSoT7ryXP71MVY4FMQej7hUF5GDslVRuQ4Ld8Hg/1+leRMQwzU7qHQr+9xUtDFGs6jBpOnTajcrJ5NuN8nljJx3wO9V3RvtH8N63fw2NrNcJdTtsjE0BUFueM5x2/WrHf2ianptzZSDK3EbIc9BkY/wCa+XLaWbRtYjkGVns58/Jkbn9RQDdH1jG+Yj35pLdMY9WbAA3AUysp47qNJoTmOZFlTH7rDI/jSfWH8vUoz+8v86EAFrY/+TLr1KKdwyOnaoZbtoraQyOWAQ5JY8DFH3c0J2GdmPwYU4/vmqzrl0i2kgj3HeO59qttJAi8eFEA0C0YoctCh5OT0zUC7ZfE0Ui/D2I9cDrTDSFWDRrQLwPKUc/LFbw2ojuYnwN+SSfQVAFI3FNd1RUHD6gVyR6Bf5tUfhe9Vta1698tmElwIkIAxtXPf8q8WVfPu7xiMLc3EwA7gEgf+Ipd4FuJZUMGETzWkuDIeSckDH6V1xNLYNWXPU/ENlp9n5uoMbeM9Mt+L5Y61zPxJ9od9c7rfRI2gi6GY8uw9s9Pn1qz+KfC7aoFlLszL2LVVjo1pbxESL060ZJNdIrFj5dlJlvpXZmmZnkJySxyTUaXErDNO9Sis0kIVVAxx60CIQANuMVkn0bIQ5vZ9Ca1FBLAHUAZPB9AaIt+LUBhnA4agrtfKsl8xuRjtmi7VNtqCG3Ajgnj9K1swFF8XRBLskj8S80XoahdGshwDjj2rzxrEVMb4JycZxxUmmLt0e0yM7QK5R6mVLRe9MYtbhWH7I6dDWXmVcEEjHUbf51DohBhGODjoKMlOxyozg9eM03slCAxOk+9hnd8X0plGc4IrWaNUfaOucDPesQFO9MAjd8QwaIjkyCpoJeoNTxZGTSYCvX7+XS9Ovrq2tZLiSJSyxoM9e59uf0r5m1+4e71e7upAu+eQyNtGBluTj9a+qJSq3ALE8r/AA/4NcS+23SILXUbPUrS2WKKZWjkMa4BcHIz7kGpSfItyXCq7LT9kPiW41WwGmXABNlCojkUfsA7cN785H1qy+JWC3VuwB5BGRVQ+wnjRNTLRAf6kAPjk/AOPp1+tW/xLy0PJXqP0qopoUmnQturgRRJK67yFwuD39zVcvHe6bBxzwAO1NnnjRJUdd4I+EehqKxtw0m7Z05z6GlJWCRcdDu5FjWCWISIFBUhhuXj0OMipNa1pLS2c22Xm27QSvCj1pbCzyRKB+HHelmtOzIYI2/F0XPqQKquhfYk1dzYeF5SSNxhVRzyS/J+vNQaCr2XlLn8MIUAdumfzrfxMpuFsLAfhub0YGc/AuBR2jwm61ARx5baMsCvbtSa6RcGk+y82KedZAsOdtcr8XLNHqckC8ITxXZrC2MdsqY7VU/GHhv72fPjX4x7VcvZUKMqkcwl8MtJCZGJyRupNKgtn8uTgir9PIYLZo5RhlGKqVxDDPcOz4Ppk1w/6apxVJwOs+J7wR3MMIBIZgD+dOrRsQjAwMccfOkOveTqFzaP+FvMQhc8gnBwRT23lDRKmOccHGBiu72ZGqRXvGsRbTWIHQgk1DZhU0C0PQlAeBTTxQhfSZhwSV4pZZbj4es8EE+WByO9QvkD0WXQZQ8RC4wAMkdqclttV7w/kqjKR05I7mrDtEvLMOOw705bJQHeKDIrYGMVEAOg4o28RfLRmXo1CnbjKjFJDNc4xREbbRg85qFevNSYKjNMRDesBJBgfiYr8uP/AFS3WNMstWtDa6hbpPCf2GHHzphdkNCHPVXVs+wPP6VE5GypY0A6Jp1lounxWNhCIrePoo7n1Pqfeg/ETcQv2JOfypkp5FKfEpAtYznBDYB+lNdDEBO+TI9eMUzt4jHF8QyT0FBWEJkcKRwecimjqSFXnA4zQv2AVajdbg7tpU4K+1Kbgh7oHgHzC24npgf1xTKDdHEc4I5AxSnDNMyFeGCqM9SWP/AqnoS2LJ4vvPiezj35FnaGQkcfE3T+IqyeCoQmrSM+SpgO0n5iq9orx3Wt63e7iFR1hjwOCFzkf+NWPwkxOoy8klYMbienIptaBbLxFIvABqG72yIQagh3Akk16X3Sbe1KKpiZR/EmmZnEmAF9MUkl0S3YghRnvxXQfEdsrWbEdQOtUFrlQx+NvpUZN2a8CTj2PrSziWZCC5IkyMnPerDYu5t9hYlcng1lZXaWzJ9A+rgGwcH0NIbHP/TtoMn8B/8AI1lZXOPyK+hv4YdlUYPVatMZyAT6VlZTnshGsxzDz6/zoYdF+dZWVKGzULuDHJGDxiokZ2mCGR9ufWsrKYiS/URWcxXrsbr8qXysdxGeprKygpGL1pdryhraMEcb6ysoAH0+NUUbRjmpJu/zrKykB43EBI44NAqcXoYdQ+fyUkVlZVf4gLfA4DeGy5/FJcSsx9TnH8hVj8HKPvF2e/lr/E1lZVsX7LVGeMV4gG81lZUkv6FWvyNtCZ+Eqc1SxaxZb4e9ZWVzy6Rt8c//2Q==">
            <a:hlinkClick r:id="rId2"/>
          </p:cNvPr>
          <p:cNvSpPr>
            <a:spLocks noChangeAspect="1" noChangeArrowheads="1"/>
          </p:cNvSpPr>
          <p:nvPr/>
        </p:nvSpPr>
        <p:spPr bwMode="auto">
          <a:xfrm>
            <a:off x="2971800" y="-933450"/>
            <a:ext cx="1800225" cy="1866900"/>
          </a:xfrm>
          <a:prstGeom prst="rect">
            <a:avLst/>
          </a:prstGeom>
          <a:noFill/>
          <a:ln w="9525">
            <a:noFill/>
            <a:miter lim="800000"/>
            <a:headEnd/>
            <a:tailEnd/>
          </a:ln>
        </p:spPr>
        <p:txBody>
          <a:bodyPr/>
          <a:lstStyle/>
          <a:p>
            <a:endParaRPr lang="en-US"/>
          </a:p>
        </p:txBody>
      </p:sp>
      <p:sp>
        <p:nvSpPr>
          <p:cNvPr id="28677" name="AutoShape 8" descr="data:image/jpg;base64,/9j/4AAQSkZJRgABAQAAAQABAAD/2wBDAAkGBwgHBgkIBwgKCgkLDRYPDQwMDRsUFRAWIB0iIiAdHx8kKDQsJCYxJx8fLT0tMTU3Ojo6Iys/RD84QzQ5Ojf/2wBDAQoKCg0MDRoPDxo3JR8lNzc3Nzc3Nzc3Nzc3Nzc3Nzc3Nzc3Nzc3Nzc3Nzc3Nzc3Nzc3Nzc3Nzc3Nzc3Nzc3Nzf/wAARCADEAL0DASIAAhEBAxEB/8QAHAAAAgIDAQEAAAAAAAAAAAAABAUDBgACBwEI/8QAPRAAAgEDAwIEAwUGBQQDAQAAAQIDAAQRBRIhMUEGE1FhInGBBxQykaFCUrHB0fAVIyQz4RaCsvElQ2Ki/8QAGgEAAwEBAQEAAAAAAAAAAAAAAAECBAMFBv/EACYRAAICAgICAgICAwAAAAAAAAABAhEDMRIhBCIyQRNRBRRCYXH/2gAMAwEAAhEDEQA/AObBq9PSlZ1TgcdK9Gq57UNFJoOavKAOpc9BWDUvaigsPw3Y15g5NBf4l7Vi6lz+GgQftK9Qa3tbe4vLmO2tIJJppDtSONcsx9hWuiW97r2ow6fYRb55TxngKO7E9gB3r6K8H+ELLwvpuYUDXrjEt04+OT5fur6AfXJrnknxQRRz7Qvsswiz+Jr42+7kWdthpP8AuboD8s/OnOqeBvDd5bLBZ281hIgws6SGQsfV1PUfLBqzSo6OBKrKcdx19xULcAcHj1rwMn8lm5+vRujgjRxbxH4b1Hw9OovEDwSZ8q5j5jkx29j/APk4NJgRwcgZrvN9DDe2clndrFLbz/C8cmcN2ByOQR6jkfpXDfG2g3vhbWpbOXc0BJMMrD8S+h9xkfPOehr1vD8n+xG67M2WHBkGQT1rCVHOR+dJPvEvqa8M8nqfzrdRxsc70DckfnWjSx56j86T+ZIe9eb5D3pUPkNHljz+KsSaMdxSr4zzmsG71o4hyGTzJms89MUt+InrW2G9adCsMaVDWjTKT0oXaT3rNh9aKDkEGZcdK886oRET3rfyzRQcmQbKzYan21m2mIh8uvREKm2n0rZVoAh8oURY2U17dR21sm6WQ4AzjHfJ9gAST2ArNlXn7MtHN3dNOFBkkkWCEkdDwSfpx9FPrUTlxVl4485Uzqn2X+E7XRbETrEpdsBpWXDSsOufRR0A9Rmr3crmAggEZHXNa20MdvBHDCCI41CqCc8D+dSTLviK89RyDjvXGUbiym7lZXrSO7cDaoETdpeh+QI/hW81taxzY/3JB1jV8AH+NNbtF3QxE7Y3b4viwW44GaDaCEyeSBKlsJcfC2Nr+3cV5y8KKVPs6/kexRcXjqDGkUcKFlB2rkkZHegPtd8NJrvh2SeJB94tvjBx2H94+Rz2p5qlhi0lm8wma3YElhxIMjrjv7j0p5cRJNG8MqhkdSjA9CDwf41p8XFLEpJu/wBEZZKWj422YOCCD6GvDH7U/wDFmmNpfiS/tG6Rytt+RpTsr0EZwcR14UxRWzFamOgAbZXvl0QErcR8UwBAnPStxHU4j56VKIsikAGI+elbGM8ccHiivL5rdYN0ignA/h60ACInGf09a3MeO1Ob28sr6Py7WxtLfyfhSS1DkSZ67i5yePQDmgxFjjinoBf5XtWbMGjPLrRk9qABwma9EdErHntWrkKOlAEZQY5rsP2NWe5bd8ALHFLMfmz7R+gNcZkuQGrvn2Nwj/p9bncCXhjXb6DzJDXPJ2qOkJVZ0hDXs+TCwXJPHT5io4qkmx5LZzxjoM965y0wWwAaha3MZim2q2OkgyM/Oo/u1xwFjRn28SbuPzx196B3WsROR5zk5w3wqv8AOoZriZmBV/LwNoCjCgfL+zXj/wB7j1kNSxX8RjqLWsGlS27SIszgEhnLEtkd+tN5MVSJWVmHGxsqcMevPr/Zq6TH4TW7xM7zpyaqjjmhwOAfbHZiHxnI6gYmiWTP05qj+XXSftoUDxBZtj8Vv/SufYHpXoR0Z5bIRHmtfLNFDGOleYpiTBTFz0qQR8DipDUikYoCwdY+RxUoSvSWB6AUVYS2azM1/FPLGB8KQMFLn5nt1ooALbzUyptjlfaCBGRlmwB9f4e+KaQ6pp4nIPh6HyioCbpnZyx7n4sY9hz8qgbxB5M4hGiQwsxDMIHcBueBySQMZ496YAMMYEaqBgDsO1SiL2FMfP0SfGVvrGVz1IEsYJPtgqPqajNo+91tbm3uUVivmRyLg4PvQJiQgnsa1MZPY0wWNh3GaZ+HtHOsTSBphBbQjdLISNyjnlV/a6Ua7ZSTk6RXlj4oe8jITODT2/tPuty8SuJEHKSAY3qeQR9MGnvjDT9Mj8MR/dLZIrq32B5BnLgjBzk88/lUuaVf7OkcUnb/AEcvJyxNdj+x/wARvZaSYAiyDeYSGYgIRl1P1BcfSuPujA8irP4Cu5LfU2tQcC6UCMnoJVO5M/M5X/uNRlTcHx2KFKXZ3yfxJeQxlmESDuETP9itLPxHLdTWyvO5EjoSq4GBjPP8/lVX26lqDR/cFYwuoKvIeg7A/r+WO9O9I0e4tJDJcXVmSwydzAEn6ZwPpz3rwJSnLcma6HdxE0czhlYDJxx2zQ8nSmSug3EXybGJOzyy69c96hkWxZ8uxxjOI1IGfr0rLk8e3aZ1jkehNev5cDOFBK8gH1HQmj4/FDRBV1KLEZ/++E5AHqy9R86C1i+iW1lht1gj3jHXc55A7/0qtQX8Npdzx3HmBYk+ESAjKj+8Vp8WWTC6gyclSXaEn2rzw3viiM28qyRx20Y3KQQSeeoqniAetH3DveXTzv1c5x6e1aGHjgV9HFOlZ5s+5dC5kwcVKkWVGaMFqDyRWeVjiqokE8oZr0RL6USY+a2WPjpToARok9K9WFfQ0T5We1TCHpxRQAaoFYFRkjkVLqUKnUw5k84vGJd2zaBkd/U5/hW7RDcKdeI7O80K900RwwTuyeYWeLPlq2MKSRhhnJHHH1oY0aTwpoukrHsT/Eb6Pc0gfm3gbouOzMOSf3cDvVXk0yCVixhHP0p7NLNeXMl1cEedIckryM/WvRAvpToTYB5QZenBovToLX7nKZZ5kuvNGyIL8LoAMgnt1NaKmFxjNTafEguYpDImI5PjjbIyh4J9/cVGVevR28eSU1YfPoF7f2NubeNZJ4MxAHCmVOxFG+INGDaJeZRBLCqsTt5OCM5pvIoMMd5aFXh8varJnDKDwcfKodSuy+k3MUx3MyMCw7j0rLGVtJm6UUlJnLX0/JPw962gtZIJY5IxtdDuUjsRyD+YzT0RBuStSQW0bzRq4+Ek5A4zgZxWx0lbPNjbkki0293bSpFcFNxuk81UX4th/aXBPrnHzp3Z6tZ23DWVw/7o3rGKT6THBbPtSFUYrghTuI9hnnHzouQCODfcZCjOcDPHyryp+Pik+R6kYTXrIsK+IVOFj023Un9+Zn/kKCm8Q3BkZP8ADrPj9pZXU/wNVuPxHpUUhjR34OOSDR8V/YMPPOVyM5PH603hx18UWoRJ7zWkKgXdmDAeGKPv2++Kq/iK6DHy4XDIRmM5zhTzjPp0NOZgs4a6gZSgGThs/pVau0zNI23byRsx+H2qsHhQ/JzSM/k5OMeKAoo8VtsNEIte7QDXqHmkAXjpWuznpRYTitCnPSgAdo+c1usfFEFKwJQMHEfNS+XgVuExU4TOM0UIESANKA7BFHJY5wKtXi6C3SwgWG/ubq4DCR0lAzGpXAHHYHt8uvJqsXx8ixu592CkR2jGSxPGB+tOLpRfafpV95QLXOkrIX2AsGichhk84ww596T2WtCeJB2qcR1kMeKJCVZAtEfFDNGzCREJVnGzK9eaZFQBz0pn4f0t1tL7XrlMWljGSgx+OXoMfLIJ+lTKioJ2eeEdZUwDTr9fLeBTGc8cg9Kj8QDyZTBFJuUjNVe6aWXUXuEBV3bcfc5zVq1Cxk/wmC/KsQHaGRx03YBH55I+lZoQ9zZkyPhQlVK3gSRp4vKQuxbhVBJJz0xVk8K+HrbWILue8vHto4WVVKRbi7HJwPXGBwPUVaJPDN1baTHa6BB90nuG2T31yw85YyOSAPw56ADp3xXaclVGWEG3YhWAW7uyg72UclcEY4+des8NwhhuVEiMMFW6U01XwxF4ftbYWjtLEEEbu5yQ3/OTVcuopGJ8vr2BrBJUezjmp9gV74dsGl+IxopPRUCk+3HWvfEugxS2Fla2xaHGQCDjd9ajSRYIzK93F97B4L/hX2Ge1QS6rc3sb+dNCjRYMQDcq3rQhtQNtJ0iXR4pLiW5cosRGxsMQSPXpUG0lOeTnJzUh1C5ubcxzIUPAIqRU/y62YF62eX5bXOl9A8ajivHX4sGiEQZGBXjJ8VdzKeKvwjFeGMGp1T4axlI6UwIGTpXoSpytYFoAg21NsJ49u1YUpjZKkVnPeMu94x/l56bsenr7VM5cVZcIOcqEmutBbmK1jZZZHdN6OAAOucc8/1xRdq2oWk0kv3SRbV4ZIAZwwHxkHCL2UYGOxrbTdNv7CW4vrtrKK7kfdHJK+9o1x0OBhc5PvWNPqV1LLJf3EJGcCOIHB98nr8qzQyuUqNmTAoxtHkSfP61LtNZGMnPFS7a2GACWJ5JFjjXLsQAPc11C+srXTfDMOlugMLARvz+LIO4/U5qk+FLVbjV4pJf9q2BmkJ6AL0//oirb4q1BoNL0++4CtcRncegG1jU7ZaOfaf4Ovn1CWG8by7S2kKC5I/3hwQVHU8EfI59K6ZoFtaiwa1kgjltlkA8uRAwOB1I6Upn1Lz4/vaSNOkkalAi8EEdfSm2hRyR21tFL/vTPK7YPT4Tx+tLgoxdFuTZY7bTrSyhMVnbRW6Ek4iULgnqeO9Vuw8P3enavFdPqLXsUcMkKm6UtMqk5AD59c5JGeFA4FO7G+kbi4/C34JAP0NFSLv9h61nGK9RhW5t3hk/A/UHp8xXNtbtZtNmC3G4xsdokXjd8/eupyQs671HI6j0pBrNtHcxGKeISIR1I71MoqXR2x5HFlBmihnh8sOqjtuGQPnQ1tpqRMyBo5mfAVYYsEt2AA60zvPCrlj90uXRf3W5x7ZplpuhHTdJu5bY7NQETbJw5J6HjHTrxXOON32aZeTHj0gafwDrj2yzxvbzOw3PEr4YE9ueCaRzwT2rPDdRPFKhw6OuCDXWfCviTTNdsY5bK6iaQjbJF+FkfHKlfamGpaTp+rRgX9uk+B8L8hgPYitMZcejz5eztnEU/Ea3YfEKs/iTwdJpatd6e5ubQE7+7xfPHUe9VocsK7JpnJqj0LkV5t5qUKMV5s5pgaOPh9PesVeKkcYAraGGS4cJBG8rnoqKWJ+go0MhwePfp70QVklit7YAGN3ZyCwXI4zyatPhrwZJdbbvVV8q36iDo7/P0H6/KoPFNrBpWqOZvLjgcAQAISApxkADnjnp/GuOV8lSO2BqMrZWtYjiVWjOneYCMBTckj6fFQtgu2Iwqscag58peSD2O480p1nRbqPUGWxubqYxuQ8B5wnQMW3EDkgY4ODn1NPbC0a3tB5pBlfBY7s4HYZrliwtTtnbLnUoUiaIYORzW5FYmM5rY7fWtiMVDL7PbqN7TUnA3PuhXI9CxJFE/aFBqOoeBfL0xTJNBNgqi5dkGQQPeqr9lU7CHVIWOH3wOAfTcwNXmbzI7i6SIkgSCVEz1bBBH1wP7Nc8fujrJcHTKn9lK6rBok7X8oWzik2xQvHh1fkkAnt3I9f06BpUpkvNMyeXjkbr+8SP5VUNT14PGUIbcp29e/8AWrHp8yprFtAOPukEcbc/tYyR+ZqmqVCu+yw208cV41tIoG8kxn+/nTJsnr1pHrcTpcxzRsFw3fpj0pxBKJoVkHGe1ZxmIfLfI5B61FeWm470Aw34l7fOp1GCQecGpQeMUAVS5t9jsrfCR37Ghbic2dvI+Qdo7jv2q03tssi5IBI74pDqGmLePHC+9IScuVPOewHp/wCvWkWmUbwTPLrmuvbLAYNLlR3kkhj8p3PRlJXpnPbnHXrXX4IY7eCOCBAkUaBEUdFUDAH5Ui0XQtP0cN9xgEZbJOPU9T9afxtuXNMlkM7eRNuK5R+HGKpfinwTNNIbrQFTLnLwMwUL7qT/AA/9VeLpRJAVbJz6da0spg0YR8grwcjk07FRxu60bxBp4LXOlXAQdXQBx+ak0Cbpj9OD7V2fULi5tiPLBKluo7Ckd/ZaRqkmdStAJCcedF8Dj544P1pxm1sJRvRQdDsbzXb42llsDKpZnckKo966V4R0VtDtZFnmjluZZMu0YOFXHA5wa28PeGLPw7cXE9nPLKLgKoEmDtUZ7jrz7U3uRjeR1K54HWiU2xJUeC5AmkQsCc54NVjxxpNvqmlTm6LjylMiMhAIPpz/AAptDsFyVXaMjJx1PzpL9od7JZ+G5/L4leRI1HuT/wAVUbSBnNrHwzLpGmW+rMm77yzIoI5hAYgKT3zgnPtipFnkIA5Arq2naVGNDh025UOiQLG+QBk46/n/AAFc71S0Ok38tpcKAyHKn95TyG+tdF0Q7sXZfrzUfnHuTR33mMAjjHyoZnUk4A60ckTRB9mwD6jfrgn/ACEztPTDVfNWf7rqfmOwCtgMT0/vNUj7NbbydWvRIxBMK4Hyeug+K7Tz7SWTo2znIrlhbgjTlkskrFj28b3iNPDFL5bg73HxYBz1/SodHvPO1K6nYktLPuz6c1W/8TuTCIpNxIGMhuT86b+HI2kiaUAriUV1lkUn0jko0jperoXt2OASRxx3rXRZS0AR2GVou4XNsCcnCj86W2ETQ3ByQEb15NcChsG/zGHvUymgxIFmfd04P6VPGR2bOaTAlYAg0IUAyDg460WRyMdqEdx5rcDdjJGf5UgFOq65ZaRLbi+mijjkDGR2lUGFQD8RU8lSRjI7kU5gcKcA/CeaWatpNnqiotym2QYKToql0wQSASDwcDI6EUaPhwEAVRwABgAUwC5PiiI9RQFncFpcOqqQcHaaOJJj4xntmlYnTz2UoqyKc5A60IBuTvjycYPWkGowLHexADarvjj3piNSiTMRxvXqCaGvnW5EcsRy8bZwo6g/OnQJhVsxa065aNiv5Hitw4leMAj4gf4UPpEbJFKrna245BOTmoIZdur/AHcfssCvy60q7AXWV+JrnaT8UZ2Nx7Up8Xn79qmgWBGRLd+c49VQZ/kajsmKazqiZ/Dd4/Vv61JD/rPHyYOVsNPyfZnP9DXWOhMtsTZUPySetV37R9HN/pA1K2X/AD7MfGAPxRnr+XX86sqSBVwy/D2Irw3C8gruQjDKe4706bFs4LHKzn8Rx25qY5/erXVLOXSdUns7gAPG3GzkMp5BB9MUIblCeGqOSG8ckWLwFcpN4juAnH+nDcAfvr/WupajEk1qwOSSh5xXLPB+hXmg+KGa9U7HhZFde53KefyrrU20wjHI280K67KnSl0civ1jtppEnjwhYjd6VY/DCIunRlWODKeQM5pR4ptws9yp9yB6U58KLs0G1VASzZYk9Tz2qYP2CWjpS4ezUdPh7/KhEtwZz5bDIwTuXPWiLJi9mmSeFrQER3Gc/iUj8v8A3R9iBpX/ANY+OneiY2wBSoT7ryXP71MVY4FMQej7hUF5GDslVRuQ4Ld8Hg/1+leRMQwzU7qHQr+9xUtDFGs6jBpOnTajcrJ5NuN8nljJx3wO9V3RvtH8N63fw2NrNcJdTtsjE0BUFueM5x2/WrHf2ianptzZSDK3EbIc9BkY/wCa+XLaWbRtYjkGVns58/Jkbn9RQDdH1jG+Yj35pLdMY9WbAA3AUysp47qNJoTmOZFlTH7rDI/jSfWH8vUoz+8v86EAFrY/+TLr1KKdwyOnaoZbtoraQyOWAQ5JY8DFH3c0J2GdmPwYU4/vmqzrl0i2kgj3HeO59qttJAi8eFEA0C0YoctCh5OT0zUC7ZfE0Ui/D2I9cDrTDSFWDRrQLwPKUc/LFbw2ojuYnwN+SSfQVAFI3FNd1RUHD6gVyR6Bf5tUfhe9Vta1698tmElwIkIAxtXPf8q8WVfPu7xiMLc3EwA7gEgf+Ipd4FuJZUMGETzWkuDIeSckDH6V1xNLYNWXPU/ENlp9n5uoMbeM9Mt+L5Y61zPxJ9od9c7rfRI2gi6GY8uw9s9Pn1qz+KfC7aoFlLszL2LVVjo1pbxESL060ZJNdIrFj5dlJlvpXZmmZnkJySxyTUaXErDNO9Sis0kIVVAxx60CIQANuMVkn0bIQ5vZ9Ca1FBLAHUAZPB9AaIt+LUBhnA4agrtfKsl8xuRjtmi7VNtqCG3Ajgnj9K1swFF8XRBLskj8S80XoahdGshwDjj2rzxrEVMb4JycZxxUmmLt0e0yM7QK5R6mVLRe9MYtbhWH7I6dDWXmVcEEjHUbf51DohBhGODjoKMlOxyozg9eM03slCAxOk+9hnd8X0plGc4IrWaNUfaOucDPesQFO9MAjd8QwaIjkyCpoJeoNTxZGTSYCvX7+XS9Ovrq2tZLiSJSyxoM9e59uf0r5m1+4e71e7upAu+eQyNtGBluTj9a+qJSq3ALE8r/AA/4NcS+23SILXUbPUrS2WKKZWjkMa4BcHIz7kGpSfItyXCq7LT9kPiW41WwGmXABNlCojkUfsA7cN785H1qy+JWC3VuwB5BGRVQ+wnjRNTLRAf6kAPjk/AOPp1+tW/xLy0PJXqP0qopoUmnQturgRRJK67yFwuD39zVcvHe6bBxzwAO1NnnjRJUdd4I+EehqKxtw0m7Z05z6GlJWCRcdDu5FjWCWISIFBUhhuXj0OMipNa1pLS2c22Xm27QSvCj1pbCzyRKB+HHelmtOzIYI2/F0XPqQKquhfYk1dzYeF5SSNxhVRzyS/J+vNQaCr2XlLn8MIUAdumfzrfxMpuFsLAfhub0YGc/AuBR2jwm61ARx5baMsCvbtSa6RcGk+y82KedZAsOdtcr8XLNHqckC8ITxXZrC2MdsqY7VU/GHhv72fPjX4x7VcvZUKMqkcwl8MtJCZGJyRupNKgtn8uTgir9PIYLZo5RhlGKqVxDDPcOz4Ppk1w/6apxVJwOs+J7wR3MMIBIZgD+dOrRsQjAwMccfOkOveTqFzaP+FvMQhc8gnBwRT23lDRKmOccHGBiu72ZGqRXvGsRbTWIHQgk1DZhU0C0PQlAeBTTxQhfSZhwSV4pZZbj4es8EE+WByO9QvkD0WXQZQ8RC4wAMkdqclttV7w/kqjKR05I7mrDtEvLMOOw705bJQHeKDIrYGMVEAOg4o28RfLRmXo1CnbjKjFJDNc4xREbbRg85qFevNSYKjNMRDesBJBgfiYr8uP/AFS3WNMstWtDa6hbpPCf2GHHzphdkNCHPVXVs+wPP6VE5GypY0A6Jp1lounxWNhCIrePoo7n1Pqfeg/ETcQv2JOfypkp5FKfEpAtYznBDYB+lNdDEBO+TI9eMUzt4jHF8QyT0FBWEJkcKRwecimjqSFXnA4zQv2AVajdbg7tpU4K+1Kbgh7oHgHzC24npgf1xTKDdHEc4I5AxSnDNMyFeGCqM9SWP/AqnoS2LJ4vvPiezj35FnaGQkcfE3T+IqyeCoQmrSM+SpgO0n5iq9orx3Wt63e7iFR1hjwOCFzkf+NWPwkxOoy8klYMbienIptaBbLxFIvABqG72yIQagh3Akk16X3Sbe1KKpiZR/EmmZnEmAF9MUkl0S3YghRnvxXQfEdsrWbEdQOtUFrlQx+NvpUZN2a8CTj2PrSziWZCC5IkyMnPerDYu5t9hYlcng1lZXaWzJ9A+rgGwcH0NIbHP/TtoMn8B/8AI1lZXOPyK+hv4YdlUYPVatMZyAT6VlZTnshGsxzDz6/zoYdF+dZWVKGzULuDHJGDxiokZ2mCGR9ufWsrKYiS/URWcxXrsbr8qXysdxGeprKygpGL1pdryhraMEcb6ysoAH0+NUUbRjmpJu/zrKykB43EBI44NAqcXoYdQ+fyUkVlZVf4gLfA4DeGy5/FJcSsx9TnH8hVj8HKPvF2e/lr/E1lZVsX7LVGeMV4gG81lZUkv6FWvyNtCZ+Eqc1SxaxZb4e9ZWVzy6Rt8c//2Q==">
            <a:hlinkClick r:id="rId2"/>
          </p:cNvPr>
          <p:cNvSpPr>
            <a:spLocks noChangeAspect="1" noChangeArrowheads="1"/>
          </p:cNvSpPr>
          <p:nvPr/>
        </p:nvSpPr>
        <p:spPr bwMode="auto">
          <a:xfrm>
            <a:off x="315913" y="-738188"/>
            <a:ext cx="1800225" cy="1866901"/>
          </a:xfrm>
          <a:prstGeom prst="rect">
            <a:avLst/>
          </a:prstGeom>
          <a:noFill/>
          <a:ln w="9525">
            <a:noFill/>
            <a:miter lim="800000"/>
            <a:headEnd/>
            <a:tailEnd/>
          </a:ln>
        </p:spPr>
        <p:txBody>
          <a:bodyPr/>
          <a:lstStyle/>
          <a:p>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1486" y="4398809"/>
            <a:ext cx="4332514" cy="2459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398275"/>
            <a:ext cx="3505200" cy="2347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8229600" cy="1143000"/>
          </a:xfrm>
        </p:spPr>
        <p:txBody>
          <a:bodyPr/>
          <a:lstStyle/>
          <a:p>
            <a:pPr eaLnBrk="1" hangingPunct="1">
              <a:defRPr/>
            </a:pPr>
            <a:r>
              <a:rPr lang="en-US" sz="4800" u="sng" dirty="0" smtClean="0"/>
              <a:t>The Marks of the Church</a:t>
            </a:r>
            <a:endParaRPr lang="en-US" u="sng" dirty="0" smtClean="0"/>
          </a:p>
        </p:txBody>
      </p:sp>
      <p:sp>
        <p:nvSpPr>
          <p:cNvPr id="19463" name="Rectangle 7"/>
          <p:cNvSpPr>
            <a:spLocks noGrp="1" noChangeArrowheads="1"/>
          </p:cNvSpPr>
          <p:nvPr>
            <p:ph type="body" idx="1"/>
          </p:nvPr>
        </p:nvSpPr>
        <p:spPr>
          <a:xfrm>
            <a:off x="0" y="1295400"/>
            <a:ext cx="6858000" cy="4495800"/>
          </a:xfrm>
        </p:spPr>
        <p:txBody>
          <a:bodyPr/>
          <a:lstStyle/>
          <a:p>
            <a:pPr eaLnBrk="1" hangingPunct="1">
              <a:defRPr/>
            </a:pPr>
            <a:r>
              <a:rPr lang="en-US" dirty="0" smtClean="0"/>
              <a:t>One, Holy, Catholic, &amp; Apostolic</a:t>
            </a:r>
          </a:p>
          <a:p>
            <a:pPr eaLnBrk="1" hangingPunct="1">
              <a:defRPr/>
            </a:pPr>
            <a:endParaRPr lang="en-US" sz="1600" dirty="0" smtClean="0"/>
          </a:p>
          <a:p>
            <a:pPr eaLnBrk="1" hangingPunct="1">
              <a:defRPr/>
            </a:pPr>
            <a:r>
              <a:rPr lang="en-US" dirty="0" smtClean="0"/>
              <a:t>Specific characteristics that date back to early Christianity.</a:t>
            </a:r>
          </a:p>
          <a:p>
            <a:pPr eaLnBrk="1" hangingPunct="1">
              <a:buFont typeface="Wingdings" pitchFamily="2" charset="2"/>
              <a:buNone/>
              <a:defRPr/>
            </a:pPr>
            <a:endParaRPr lang="en-US" sz="1600" dirty="0" smtClean="0"/>
          </a:p>
          <a:p>
            <a:pPr eaLnBrk="1" hangingPunct="1">
              <a:defRPr/>
            </a:pPr>
            <a:r>
              <a:rPr lang="en-US" dirty="0" smtClean="0"/>
              <a:t>In 381, at the first </a:t>
            </a:r>
            <a:r>
              <a:rPr lang="en-US" dirty="0" smtClean="0"/>
              <a:t>Council </a:t>
            </a:r>
            <a:r>
              <a:rPr lang="en-US" dirty="0" smtClean="0"/>
              <a:t>of Constantinople, the words </a:t>
            </a:r>
            <a:br>
              <a:rPr lang="en-US" dirty="0" smtClean="0"/>
            </a:br>
            <a:r>
              <a:rPr lang="en-US" dirty="0" smtClean="0"/>
              <a:t>“one, holy, catholic, and apostolic church” were officially added to the Nicene creed.</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999" y="1828800"/>
            <a:ext cx="2057401" cy="2523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63">
                                            <p:txEl>
                                              <p:pRg st="0" end="0"/>
                                            </p:txEl>
                                          </p:spTgt>
                                        </p:tgtEl>
                                        <p:attrNameLst>
                                          <p:attrName>style.visibility</p:attrName>
                                        </p:attrNameLst>
                                      </p:cBhvr>
                                      <p:to>
                                        <p:strVal val="visible"/>
                                      </p:to>
                                    </p:set>
                                    <p:anim calcmode="lin" valueType="num">
                                      <p:cBhvr additive="base">
                                        <p:cTn id="7" dur="500" fill="hold"/>
                                        <p:tgtEl>
                                          <p:spTgt spid="194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63">
                                            <p:txEl>
                                              <p:pRg st="2" end="2"/>
                                            </p:txEl>
                                          </p:spTgt>
                                        </p:tgtEl>
                                        <p:attrNameLst>
                                          <p:attrName>style.visibility</p:attrName>
                                        </p:attrNameLst>
                                      </p:cBhvr>
                                      <p:to>
                                        <p:strVal val="visible"/>
                                      </p:to>
                                    </p:set>
                                    <p:anim calcmode="lin" valueType="num">
                                      <p:cBhvr additive="base">
                                        <p:cTn id="13" dur="500" fill="hold"/>
                                        <p:tgtEl>
                                          <p:spTgt spid="1946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63">
                                            <p:txEl>
                                              <p:pRg st="4" end="4"/>
                                            </p:txEl>
                                          </p:spTgt>
                                        </p:tgtEl>
                                        <p:attrNameLst>
                                          <p:attrName>style.visibility</p:attrName>
                                        </p:attrNameLst>
                                      </p:cBhvr>
                                      <p:to>
                                        <p:strVal val="visible"/>
                                      </p:to>
                                    </p:set>
                                    <p:anim calcmode="lin" valueType="num">
                                      <p:cBhvr additive="base">
                                        <p:cTn id="19" dur="500" fill="hold"/>
                                        <p:tgtEl>
                                          <p:spTgt spid="1946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6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8229600" cy="914400"/>
          </a:xfrm>
        </p:spPr>
        <p:txBody>
          <a:bodyPr/>
          <a:lstStyle/>
          <a:p>
            <a:pPr eaLnBrk="1" hangingPunct="1">
              <a:defRPr/>
            </a:pPr>
            <a:r>
              <a:rPr lang="en-US" u="sng" dirty="0" smtClean="0"/>
              <a:t>The Church is One</a:t>
            </a:r>
          </a:p>
        </p:txBody>
      </p:sp>
      <p:sp>
        <p:nvSpPr>
          <p:cNvPr id="12291" name="Rectangle 8"/>
          <p:cNvSpPr>
            <a:spLocks noChangeArrowheads="1"/>
          </p:cNvSpPr>
          <p:nvPr/>
        </p:nvSpPr>
        <p:spPr bwMode="auto">
          <a:xfrm>
            <a:off x="0" y="1143000"/>
            <a:ext cx="6477000" cy="1570038"/>
          </a:xfrm>
          <a:prstGeom prst="rect">
            <a:avLst/>
          </a:prstGeom>
          <a:noFill/>
          <a:ln w="9525">
            <a:noFill/>
            <a:miter lim="800000"/>
            <a:headEnd/>
            <a:tailEnd/>
          </a:ln>
        </p:spPr>
        <p:txBody>
          <a:bodyPr>
            <a:spAutoFit/>
          </a:bodyPr>
          <a:lstStyle/>
          <a:p>
            <a:pPr marL="457200" indent="-457200" eaLnBrk="0" hangingPunct="0">
              <a:buFont typeface="Arial" panose="020B0604020202020204" pitchFamily="34" charset="0"/>
              <a:buChar char="•"/>
            </a:pPr>
            <a:r>
              <a:rPr lang="en-US" sz="3200" dirty="0"/>
              <a:t>	The highest exemplar is the 	unity of the </a:t>
            </a:r>
            <a:r>
              <a:rPr lang="en-US" sz="3200" dirty="0" smtClean="0"/>
              <a:t>Trinity--</a:t>
            </a:r>
            <a:br>
              <a:rPr lang="en-US" sz="3200" dirty="0" smtClean="0"/>
            </a:br>
            <a:r>
              <a:rPr lang="en-US" sz="3200" dirty="0" smtClean="0"/>
              <a:t>	Three </a:t>
            </a:r>
            <a:r>
              <a:rPr lang="en-US" sz="3200" dirty="0" smtClean="0"/>
              <a:t>Persons </a:t>
            </a:r>
            <a:r>
              <a:rPr lang="en-US" sz="3200" dirty="0"/>
              <a:t>in o</a:t>
            </a:r>
            <a:r>
              <a:rPr lang="en-US" sz="3200" dirty="0" smtClean="0"/>
              <a:t>ne God</a:t>
            </a:r>
            <a:endParaRPr lang="en-US" dirty="0">
              <a:latin typeface="Arial" charset="0"/>
            </a:endParaRPr>
          </a:p>
        </p:txBody>
      </p:sp>
      <p:sp>
        <p:nvSpPr>
          <p:cNvPr id="12292" name="Rectangle 9"/>
          <p:cNvSpPr>
            <a:spLocks noChangeArrowheads="1"/>
          </p:cNvSpPr>
          <p:nvPr/>
        </p:nvSpPr>
        <p:spPr bwMode="auto">
          <a:xfrm>
            <a:off x="0" y="2819400"/>
            <a:ext cx="6934200" cy="4185761"/>
          </a:xfrm>
          <a:prstGeom prst="rect">
            <a:avLst/>
          </a:prstGeom>
          <a:noFill/>
          <a:ln w="9525">
            <a:noFill/>
            <a:miter lim="800000"/>
            <a:headEnd/>
            <a:tailEnd/>
          </a:ln>
        </p:spPr>
        <p:txBody>
          <a:bodyPr>
            <a:spAutoFit/>
          </a:bodyPr>
          <a:lstStyle/>
          <a:p>
            <a:pPr marL="457200" indent="-457200" eaLnBrk="0" hangingPunct="0">
              <a:buFont typeface="Arial" panose="020B0604020202020204" pitchFamily="34" charset="0"/>
              <a:buChar char="•"/>
            </a:pPr>
            <a:r>
              <a:rPr lang="en-US" sz="3200" dirty="0">
                <a:latin typeface="Arial" charset="0"/>
              </a:rPr>
              <a:t>	We are one because of our  	founder, Jesus </a:t>
            </a:r>
            <a:r>
              <a:rPr lang="en-US" sz="3200" dirty="0" smtClean="0">
                <a:latin typeface="Arial" charset="0"/>
              </a:rPr>
              <a:t>Christ, </a:t>
            </a:r>
            <a:r>
              <a:rPr lang="en-US" sz="3200" dirty="0">
                <a:latin typeface="Arial" charset="0"/>
              </a:rPr>
              <a:t>who 	came to restore unity among all 	people &amp; between all people 	and God.</a:t>
            </a:r>
          </a:p>
          <a:p>
            <a:pPr eaLnBrk="0" hangingPunct="0"/>
            <a:endParaRPr lang="en-US" sz="1000" dirty="0">
              <a:latin typeface="Arial" charset="0"/>
            </a:endParaRPr>
          </a:p>
          <a:p>
            <a:pPr marL="457200" indent="-457200" eaLnBrk="0" hangingPunct="0">
              <a:buFont typeface="Arial" panose="020B0604020202020204" pitchFamily="34" charset="0"/>
              <a:buChar char="•"/>
            </a:pPr>
            <a:r>
              <a:rPr lang="en-US" sz="3200" dirty="0">
                <a:latin typeface="Arial" charset="0"/>
              </a:rPr>
              <a:t>	</a:t>
            </a:r>
            <a:r>
              <a:rPr lang="en-US" sz="3200" dirty="0" smtClean="0">
                <a:latin typeface="Arial" charset="0"/>
              </a:rPr>
              <a:t>Emphasized in the final </a:t>
            </a:r>
            <a:r>
              <a:rPr lang="en-US" sz="3200" dirty="0">
                <a:latin typeface="Arial" charset="0"/>
              </a:rPr>
              <a:t>p</a:t>
            </a:r>
            <a:r>
              <a:rPr lang="en-US" sz="3200" dirty="0" smtClean="0">
                <a:latin typeface="Arial" charset="0"/>
              </a:rPr>
              <a:t>rayer 	of </a:t>
            </a:r>
            <a:r>
              <a:rPr lang="en-US" sz="3200" dirty="0">
                <a:latin typeface="Arial" charset="0"/>
              </a:rPr>
              <a:t>Jesus before His 	P</a:t>
            </a:r>
            <a:r>
              <a:rPr lang="en-US" sz="3200" dirty="0" smtClean="0">
                <a:latin typeface="Arial" charset="0"/>
              </a:rPr>
              <a:t>assion 	(</a:t>
            </a:r>
            <a:r>
              <a:rPr lang="en-US" sz="3200" dirty="0">
                <a:latin typeface="Arial" charset="0"/>
              </a:rPr>
              <a:t>John)</a:t>
            </a:r>
            <a:endParaRPr lang="en-US" dirty="0">
              <a:latin typeface="Arial" charset="0"/>
            </a:endParaRPr>
          </a:p>
        </p:txBody>
      </p:sp>
      <p:pic>
        <p:nvPicPr>
          <p:cNvPr id="19463" name="Picture 7" descr="http://3.bp.blogspot.com/_vzGkWJ9NImM/SUQq4HUcAfI/AAAAAAAAA5Q/_XPqm1CBoiA/s400/trinity5.jpg"/>
          <p:cNvPicPr>
            <a:picLocks noChangeAspect="1" noChangeArrowheads="1"/>
          </p:cNvPicPr>
          <p:nvPr/>
        </p:nvPicPr>
        <p:blipFill>
          <a:blip r:embed="rId2" cstate="print">
            <a:duotone>
              <a:schemeClr val="accent1">
                <a:shade val="45000"/>
                <a:satMod val="135000"/>
              </a:schemeClr>
              <a:prstClr val="white"/>
            </a:duotone>
            <a:extLst/>
          </a:blip>
          <a:srcRect/>
          <a:stretch>
            <a:fillRect/>
          </a:stretch>
        </p:blipFill>
        <p:spPr bwMode="auto">
          <a:xfrm>
            <a:off x="6368395" y="1137661"/>
            <a:ext cx="2775605" cy="2443739"/>
          </a:xfrm>
          <a:prstGeom prst="rect">
            <a:avLst/>
          </a:prstGeom>
          <a:noFill/>
          <a:effectLst>
            <a:outerShdw blurRad="50800" dist="50800" dir="5400000" algn="ctr" rotWithShape="0">
              <a:srgbClr val="000000">
                <a:alpha val="8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additive="base">
                                        <p:cTn id="7" dur="500" fill="hold"/>
                                        <p:tgtEl>
                                          <p:spTgt spid="12291"/>
                                        </p:tgtEl>
                                        <p:attrNameLst>
                                          <p:attrName>ppt_x</p:attrName>
                                        </p:attrNameLst>
                                      </p:cBhvr>
                                      <p:tavLst>
                                        <p:tav tm="0">
                                          <p:val>
                                            <p:strVal val="#ppt_x"/>
                                          </p:val>
                                        </p:tav>
                                        <p:tav tm="100000">
                                          <p:val>
                                            <p:strVal val="#ppt_x"/>
                                          </p:val>
                                        </p:tav>
                                      </p:tavLst>
                                    </p:anim>
                                    <p:anim calcmode="lin" valueType="num">
                                      <p:cBhvr additive="base">
                                        <p:cTn id="8" dur="500" fill="hold"/>
                                        <p:tgtEl>
                                          <p:spTgt spid="1229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2"/>
                                        </p:tgtEl>
                                        <p:attrNameLst>
                                          <p:attrName>style.visibility</p:attrName>
                                        </p:attrNameLst>
                                      </p:cBhvr>
                                      <p:to>
                                        <p:strVal val="visible"/>
                                      </p:to>
                                    </p:set>
                                    <p:anim calcmode="lin" valueType="num">
                                      <p:cBhvr additive="base">
                                        <p:cTn id="13" dur="500" fill="hold"/>
                                        <p:tgtEl>
                                          <p:spTgt spid="12292"/>
                                        </p:tgtEl>
                                        <p:attrNameLst>
                                          <p:attrName>ppt_x</p:attrName>
                                        </p:attrNameLst>
                                      </p:cBhvr>
                                      <p:tavLst>
                                        <p:tav tm="0">
                                          <p:val>
                                            <p:strVal val="#ppt_x"/>
                                          </p:val>
                                        </p:tav>
                                        <p:tav tm="100000">
                                          <p:val>
                                            <p:strVal val="#ppt_x"/>
                                          </p:val>
                                        </p:tav>
                                      </p:tavLst>
                                    </p:anim>
                                    <p:anim calcmode="lin" valueType="num">
                                      <p:cBhvr additive="base">
                                        <p:cTn id="14"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229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pPr>
              <a:defRPr/>
            </a:pPr>
            <a:r>
              <a:rPr lang="en-US" sz="3600" u="sng" dirty="0" smtClean="0"/>
              <a:t>John 17:17-26</a:t>
            </a:r>
            <a:endParaRPr lang="en-US" sz="3600" u="sng" dirty="0"/>
          </a:p>
        </p:txBody>
      </p:sp>
      <p:sp>
        <p:nvSpPr>
          <p:cNvPr id="3" name="Content Placeholder 2"/>
          <p:cNvSpPr>
            <a:spLocks noGrp="1"/>
          </p:cNvSpPr>
          <p:nvPr>
            <p:ph idx="1"/>
          </p:nvPr>
        </p:nvSpPr>
        <p:spPr>
          <a:xfrm>
            <a:off x="457200" y="990600"/>
            <a:ext cx="8077200" cy="6019800"/>
          </a:xfrm>
        </p:spPr>
        <p:txBody>
          <a:bodyPr/>
          <a:lstStyle/>
          <a:p>
            <a:pPr marL="0" indent="0" algn="just">
              <a:buFont typeface="Wingdings" pitchFamily="2" charset="2"/>
              <a:buNone/>
              <a:defRPr/>
            </a:pPr>
            <a:r>
              <a:rPr lang="en-US" sz="1800" dirty="0" smtClean="0">
                <a:effectLst/>
              </a:rPr>
              <a:t>“</a:t>
            </a:r>
            <a:r>
              <a:rPr lang="en-US" sz="2000" dirty="0" smtClean="0">
                <a:effectLst/>
              </a:rPr>
              <a:t>Consecrate </a:t>
            </a:r>
            <a:r>
              <a:rPr lang="en-US" sz="2000" dirty="0">
                <a:effectLst/>
              </a:rPr>
              <a:t>them in the truth. Your word is truth. </a:t>
            </a:r>
            <a:r>
              <a:rPr lang="en-US" sz="2000" dirty="0" smtClean="0">
                <a:effectLst/>
              </a:rPr>
              <a:t>As </a:t>
            </a:r>
            <a:r>
              <a:rPr lang="en-US" sz="2000" dirty="0">
                <a:effectLst/>
              </a:rPr>
              <a:t>you sent me into the world, so I </a:t>
            </a:r>
            <a:r>
              <a:rPr lang="en-US" sz="2000" dirty="0" smtClean="0">
                <a:effectLst/>
              </a:rPr>
              <a:t>have sent </a:t>
            </a:r>
            <a:r>
              <a:rPr lang="en-US" sz="2000" dirty="0">
                <a:effectLst/>
              </a:rPr>
              <a:t>them into the world. </a:t>
            </a:r>
            <a:r>
              <a:rPr lang="en-US" sz="2000" dirty="0" smtClean="0">
                <a:effectLst/>
              </a:rPr>
              <a:t>And </a:t>
            </a:r>
            <a:r>
              <a:rPr lang="en-US" sz="2000" dirty="0">
                <a:effectLst/>
              </a:rPr>
              <a:t>I consecrate myself for them, so that they also may be consecrated in truth. </a:t>
            </a:r>
            <a:endParaRPr lang="en-US" sz="2000" dirty="0" smtClean="0">
              <a:effectLst/>
            </a:endParaRPr>
          </a:p>
          <a:p>
            <a:pPr marL="0" indent="0" algn="just">
              <a:buFont typeface="Wingdings" pitchFamily="2" charset="2"/>
              <a:buNone/>
              <a:defRPr/>
            </a:pPr>
            <a:r>
              <a:rPr lang="en-US" sz="2000" dirty="0" smtClean="0">
                <a:effectLst/>
              </a:rPr>
              <a:t>I </a:t>
            </a:r>
            <a:r>
              <a:rPr lang="en-US" sz="2000" dirty="0">
                <a:effectLst/>
              </a:rPr>
              <a:t>pray not only for them, but also for those who will believe in me through their word, </a:t>
            </a:r>
            <a:r>
              <a:rPr lang="en-US" sz="2000" b="1" dirty="0">
                <a:effectLst/>
              </a:rPr>
              <a:t>so that they may all be one, as you, Father, are in me and I in you, that they also may be in </a:t>
            </a:r>
            <a:r>
              <a:rPr lang="en-US" sz="2000" b="1" dirty="0" smtClean="0">
                <a:effectLst/>
              </a:rPr>
              <a:t>us</a:t>
            </a:r>
            <a:r>
              <a:rPr lang="en-US" sz="2000" dirty="0" smtClean="0">
                <a:effectLst/>
              </a:rPr>
              <a:t>, that </a:t>
            </a:r>
            <a:r>
              <a:rPr lang="en-US" sz="2000" dirty="0">
                <a:effectLst/>
              </a:rPr>
              <a:t>the world may believe that you sent me. And I have given them the glory you gave me, so that they may be one, as we are one, </a:t>
            </a:r>
            <a:r>
              <a:rPr lang="en-US" sz="2000" dirty="0" smtClean="0">
                <a:effectLst/>
              </a:rPr>
              <a:t>I </a:t>
            </a:r>
            <a:r>
              <a:rPr lang="en-US" sz="2000" dirty="0">
                <a:effectLst/>
              </a:rPr>
              <a:t>in them and you in me, that they may be brought to perfection as one, that the world may know that you sent me, and that you loved them even as you loved me. </a:t>
            </a:r>
            <a:r>
              <a:rPr lang="en-US" sz="2000" dirty="0" smtClean="0">
                <a:effectLst/>
              </a:rPr>
              <a:t>Father</a:t>
            </a:r>
            <a:r>
              <a:rPr lang="en-US" sz="2000" dirty="0">
                <a:effectLst/>
              </a:rPr>
              <a:t>, they are your gift to me. I wish that where I am </a:t>
            </a:r>
            <a:r>
              <a:rPr lang="en-US" sz="2000" dirty="0" smtClean="0">
                <a:effectLst/>
              </a:rPr>
              <a:t> </a:t>
            </a:r>
            <a:r>
              <a:rPr lang="en-US" sz="2000" dirty="0">
                <a:effectLst/>
              </a:rPr>
              <a:t>they also may be with me, that they may see my glory that you gave me, because you loved me before the foundation of the world. </a:t>
            </a:r>
            <a:r>
              <a:rPr lang="en-US" sz="2000" dirty="0" smtClean="0">
                <a:effectLst/>
              </a:rPr>
              <a:t>Righteous </a:t>
            </a:r>
            <a:r>
              <a:rPr lang="en-US" sz="2000" dirty="0">
                <a:effectLst/>
              </a:rPr>
              <a:t>Father, the world also does not know you, but I know you, and they know that you sent me. </a:t>
            </a:r>
            <a:r>
              <a:rPr lang="en-US" sz="2000" dirty="0" smtClean="0">
                <a:effectLst/>
              </a:rPr>
              <a:t>I </a:t>
            </a:r>
            <a:r>
              <a:rPr lang="en-US" sz="2000" dirty="0">
                <a:effectLst/>
              </a:rPr>
              <a:t>made known to them your name and I will make it </a:t>
            </a:r>
            <a:r>
              <a:rPr lang="en-US" sz="2000" dirty="0" smtClean="0">
                <a:effectLst/>
              </a:rPr>
              <a:t>known that </a:t>
            </a:r>
            <a:r>
              <a:rPr lang="en-US" sz="2000" dirty="0">
                <a:effectLst/>
              </a:rPr>
              <a:t>the love with which you loved me may be in </a:t>
            </a:r>
            <a:r>
              <a:rPr lang="en-US" sz="2000" dirty="0" smtClean="0">
                <a:effectLst/>
              </a:rPr>
              <a:t>them, </a:t>
            </a:r>
            <a:r>
              <a:rPr lang="en-US" sz="2000" dirty="0">
                <a:effectLst/>
              </a:rPr>
              <a:t>and I in them." </a:t>
            </a:r>
          </a:p>
          <a:p>
            <a:pPr algn="just">
              <a:lnSpc>
                <a:spcPct val="150000"/>
              </a:lnSpc>
              <a:defRPr/>
            </a:pPr>
            <a:endParaRPr lang="en-US"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5"/>
          <p:cNvPicPr>
            <a:picLocks noChangeAspect="1" noChangeArrowheads="1"/>
          </p:cNvPicPr>
          <p:nvPr/>
        </p:nvPicPr>
        <p:blipFill>
          <a:blip r:embed="rId2" cstate="print"/>
          <a:srcRect/>
          <a:stretch>
            <a:fillRect/>
          </a:stretch>
        </p:blipFill>
        <p:spPr bwMode="auto">
          <a:xfrm>
            <a:off x="990600" y="0"/>
            <a:ext cx="6553200" cy="6811372"/>
          </a:xfrm>
          <a:prstGeom prst="rect">
            <a:avLst/>
          </a:prstGeom>
          <a:noFill/>
          <a:ln w="28575">
            <a:solidFill>
              <a:srgbClr val="000000"/>
            </a:solidFill>
            <a:miter lim="800000"/>
            <a:headEnd/>
            <a:tailEnd/>
          </a:ln>
        </p:spPr>
      </p:pic>
      <p:sp>
        <p:nvSpPr>
          <p:cNvPr id="14338" name="Rectangle 4"/>
          <p:cNvSpPr>
            <a:spLocks noChangeArrowheads="1"/>
          </p:cNvSpPr>
          <p:nvPr/>
        </p:nvSpPr>
        <p:spPr bwMode="auto">
          <a:xfrm>
            <a:off x="838200" y="4648200"/>
            <a:ext cx="6858000" cy="1077913"/>
          </a:xfrm>
          <a:prstGeom prst="rect">
            <a:avLst/>
          </a:prstGeom>
          <a:noFill/>
          <a:ln w="9525">
            <a:noFill/>
            <a:miter lim="800000"/>
            <a:headEnd/>
            <a:tailEnd/>
          </a:ln>
        </p:spPr>
        <p:txBody>
          <a:bodyPr>
            <a:spAutoFit/>
          </a:bodyPr>
          <a:lstStyle/>
          <a:p>
            <a:pPr algn="ctr"/>
            <a:r>
              <a:rPr lang="en-US" sz="3200" dirty="0" smtClean="0">
                <a:latin typeface="Arial" charset="0"/>
              </a:rPr>
              <a:t> We </a:t>
            </a:r>
            <a:r>
              <a:rPr lang="en-US" sz="3200" dirty="0">
                <a:latin typeface="Arial" charset="0"/>
              </a:rPr>
              <a:t>are united in our </a:t>
            </a:r>
            <a:r>
              <a:rPr lang="en-US" sz="3200" u="sng" dirty="0">
                <a:latin typeface="Arial" charset="0"/>
              </a:rPr>
              <a:t>Belief</a:t>
            </a:r>
            <a:r>
              <a:rPr lang="en-US" sz="3200" dirty="0">
                <a:latin typeface="Arial" charset="0"/>
              </a:rPr>
              <a:t>, </a:t>
            </a:r>
          </a:p>
          <a:p>
            <a:pPr algn="ctr"/>
            <a:r>
              <a:rPr lang="en-US" sz="3200" u="sng" dirty="0" smtClean="0">
                <a:latin typeface="Arial" charset="0"/>
              </a:rPr>
              <a:t>Worship,</a:t>
            </a:r>
            <a:r>
              <a:rPr lang="en-US" sz="3200" dirty="0" smtClean="0">
                <a:latin typeface="Arial" charset="0"/>
              </a:rPr>
              <a:t> </a:t>
            </a:r>
            <a:r>
              <a:rPr lang="en-US" sz="3200" dirty="0">
                <a:latin typeface="Arial" charset="0"/>
              </a:rPr>
              <a:t>and </a:t>
            </a:r>
            <a:r>
              <a:rPr lang="en-US" sz="3200" u="sng" dirty="0">
                <a:latin typeface="Arial" charset="0"/>
              </a:rPr>
              <a:t>Authority</a:t>
            </a:r>
            <a:r>
              <a:rPr lang="en-US" sz="3200" dirty="0">
                <a:latin typeface="Arial" charset="0"/>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8229600" cy="1143000"/>
          </a:xfrm>
        </p:spPr>
        <p:txBody>
          <a:bodyPr/>
          <a:lstStyle/>
          <a:p>
            <a:pPr eaLnBrk="1" hangingPunct="1">
              <a:defRPr/>
            </a:pPr>
            <a:r>
              <a:rPr lang="en-US" u="sng" dirty="0" smtClean="0"/>
              <a:t>Formal Structures Help Maintain the Unity of the Church</a:t>
            </a:r>
            <a:endParaRPr lang="en-US" sz="4000" u="sng" dirty="0" smtClean="0"/>
          </a:p>
        </p:txBody>
      </p:sp>
      <p:pic>
        <p:nvPicPr>
          <p:cNvPr id="16387" name="Picture 5"/>
          <p:cNvPicPr>
            <a:picLocks noChangeAspect="1" noChangeArrowheads="1"/>
          </p:cNvPicPr>
          <p:nvPr/>
        </p:nvPicPr>
        <p:blipFill>
          <a:blip r:embed="rId2" cstate="print"/>
          <a:srcRect/>
          <a:stretch>
            <a:fillRect/>
          </a:stretch>
        </p:blipFill>
        <p:spPr bwMode="auto">
          <a:xfrm>
            <a:off x="6615907" y="1676400"/>
            <a:ext cx="2430462" cy="3657600"/>
          </a:xfrm>
          <a:prstGeom prst="rect">
            <a:avLst/>
          </a:prstGeom>
          <a:noFill/>
          <a:ln w="28575">
            <a:solidFill>
              <a:srgbClr val="000000"/>
            </a:solidFill>
            <a:miter lim="800000"/>
            <a:headEnd/>
            <a:tailEnd/>
          </a:ln>
        </p:spPr>
      </p:pic>
      <p:sp>
        <p:nvSpPr>
          <p:cNvPr id="25607" name="Rectangle 7"/>
          <p:cNvSpPr>
            <a:spLocks noGrp="1" noChangeArrowheads="1"/>
          </p:cNvSpPr>
          <p:nvPr>
            <p:ph type="body" idx="1"/>
          </p:nvPr>
        </p:nvSpPr>
        <p:spPr>
          <a:xfrm>
            <a:off x="0" y="1600200"/>
            <a:ext cx="6858000" cy="4495800"/>
          </a:xfrm>
        </p:spPr>
        <p:txBody>
          <a:bodyPr/>
          <a:lstStyle/>
          <a:p>
            <a:pPr eaLnBrk="1" hangingPunct="1">
              <a:defRPr/>
            </a:pPr>
            <a:r>
              <a:rPr lang="en-US" dirty="0" smtClean="0"/>
              <a:t>Profession of one faith (received from the Apostles)</a:t>
            </a:r>
          </a:p>
          <a:p>
            <a:pPr eaLnBrk="1" hangingPunct="1">
              <a:defRPr/>
            </a:pPr>
            <a:endParaRPr lang="en-US" dirty="0" smtClean="0"/>
          </a:p>
          <a:p>
            <a:pPr eaLnBrk="1" hangingPunct="1">
              <a:defRPr/>
            </a:pPr>
            <a:r>
              <a:rPr lang="en-US" dirty="0" smtClean="0"/>
              <a:t>Common celebration of divine worship (especially the Sacraments)</a:t>
            </a:r>
          </a:p>
          <a:p>
            <a:pPr eaLnBrk="1" hangingPunct="1">
              <a:buFont typeface="Wingdings" pitchFamily="2" charset="2"/>
              <a:buNone/>
              <a:defRPr/>
            </a:pPr>
            <a:endParaRPr lang="en-US" dirty="0" smtClean="0"/>
          </a:p>
          <a:p>
            <a:pPr eaLnBrk="1" hangingPunct="1">
              <a:defRPr/>
            </a:pPr>
            <a:r>
              <a:rPr lang="en-US" dirty="0" smtClean="0"/>
              <a:t>Apostolic succession (through the Sacrament of Holy Orders)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7">
                                            <p:txEl>
                                              <p:pRg st="0" end="0"/>
                                            </p:txEl>
                                          </p:spTgt>
                                        </p:tgtEl>
                                        <p:attrNameLst>
                                          <p:attrName>style.visibility</p:attrName>
                                        </p:attrNameLst>
                                      </p:cBhvr>
                                      <p:to>
                                        <p:strVal val="visible"/>
                                      </p:to>
                                    </p:set>
                                    <p:anim calcmode="lin" valueType="num">
                                      <p:cBhvr additive="base">
                                        <p:cTn id="7" dur="500" fill="hold"/>
                                        <p:tgtEl>
                                          <p:spTgt spid="256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7">
                                            <p:txEl>
                                              <p:pRg st="2" end="2"/>
                                            </p:txEl>
                                          </p:spTgt>
                                        </p:tgtEl>
                                        <p:attrNameLst>
                                          <p:attrName>style.visibility</p:attrName>
                                        </p:attrNameLst>
                                      </p:cBhvr>
                                      <p:to>
                                        <p:strVal val="visible"/>
                                      </p:to>
                                    </p:set>
                                    <p:anim calcmode="lin" valueType="num">
                                      <p:cBhvr additive="base">
                                        <p:cTn id="13" dur="500" fill="hold"/>
                                        <p:tgtEl>
                                          <p:spTgt spid="2560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07">
                                            <p:txEl>
                                              <p:pRg st="4" end="4"/>
                                            </p:txEl>
                                          </p:spTgt>
                                        </p:tgtEl>
                                        <p:attrNameLst>
                                          <p:attrName>style.visibility</p:attrName>
                                        </p:attrNameLst>
                                      </p:cBhvr>
                                      <p:to>
                                        <p:strVal val="visible"/>
                                      </p:to>
                                    </p:set>
                                    <p:anim calcmode="lin" valueType="num">
                                      <p:cBhvr additive="base">
                                        <p:cTn id="19" dur="500" fill="hold"/>
                                        <p:tgtEl>
                                          <p:spTgt spid="2560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8229600" cy="1143000"/>
          </a:xfrm>
        </p:spPr>
        <p:txBody>
          <a:bodyPr/>
          <a:lstStyle/>
          <a:p>
            <a:pPr eaLnBrk="1" hangingPunct="1">
              <a:defRPr/>
            </a:pPr>
            <a:r>
              <a:rPr lang="en-US" sz="4800" u="sng" dirty="0" smtClean="0"/>
              <a:t>Unity ≠ Uniformity</a:t>
            </a:r>
            <a:endParaRPr lang="en-US" u="sng" dirty="0" smtClean="0"/>
          </a:p>
        </p:txBody>
      </p:sp>
      <p:sp>
        <p:nvSpPr>
          <p:cNvPr id="24579" name="Rectangle 3"/>
          <p:cNvSpPr>
            <a:spLocks noGrp="1" noChangeArrowheads="1"/>
          </p:cNvSpPr>
          <p:nvPr>
            <p:ph type="body" idx="1"/>
          </p:nvPr>
        </p:nvSpPr>
        <p:spPr>
          <a:xfrm>
            <a:off x="228599" y="1295400"/>
            <a:ext cx="5981339" cy="4221162"/>
          </a:xfrm>
        </p:spPr>
        <p:txBody>
          <a:bodyPr/>
          <a:lstStyle/>
          <a:p>
            <a:pPr eaLnBrk="1" hangingPunct="1">
              <a:lnSpc>
                <a:spcPct val="90000"/>
              </a:lnSpc>
              <a:defRPr/>
            </a:pPr>
            <a:r>
              <a:rPr lang="en-US" dirty="0" smtClean="0"/>
              <a:t>Within the unity of the Church a multiplicity of people and cultures is gathered together.</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 y="2743201"/>
            <a:ext cx="6198634"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066800"/>
            <a:ext cx="2607259"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5105400"/>
            <a:ext cx="16764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8229600" cy="1143000"/>
          </a:xfrm>
        </p:spPr>
        <p:txBody>
          <a:bodyPr/>
          <a:lstStyle/>
          <a:p>
            <a:pPr eaLnBrk="1" hangingPunct="1">
              <a:defRPr/>
            </a:pPr>
            <a:r>
              <a:rPr lang="en-US" sz="4800" u="sng" dirty="0" smtClean="0"/>
              <a:t>The Church is Holy</a:t>
            </a:r>
            <a:endParaRPr lang="en-US" u="sng" dirty="0" smtClean="0"/>
          </a:p>
        </p:txBody>
      </p:sp>
      <p:sp>
        <p:nvSpPr>
          <p:cNvPr id="26627" name="Rectangle 3"/>
          <p:cNvSpPr>
            <a:spLocks noGrp="1" noChangeArrowheads="1"/>
          </p:cNvSpPr>
          <p:nvPr>
            <p:ph type="body" idx="1"/>
          </p:nvPr>
        </p:nvSpPr>
        <p:spPr>
          <a:xfrm>
            <a:off x="0" y="1371600"/>
            <a:ext cx="6858000" cy="4495800"/>
          </a:xfrm>
        </p:spPr>
        <p:txBody>
          <a:bodyPr/>
          <a:lstStyle/>
          <a:p>
            <a:pPr eaLnBrk="1" hangingPunct="1">
              <a:defRPr/>
            </a:pPr>
            <a:r>
              <a:rPr lang="en-US" dirty="0" smtClean="0"/>
              <a:t>The Church is the </a:t>
            </a:r>
            <a:r>
              <a:rPr lang="en-US" dirty="0"/>
              <a:t>B</a:t>
            </a:r>
            <a:r>
              <a:rPr lang="en-US" dirty="0" smtClean="0"/>
              <a:t>ody of Christ,  The Holy One of </a:t>
            </a:r>
            <a:r>
              <a:rPr lang="en-US" dirty="0" smtClean="0"/>
              <a:t>God</a:t>
            </a:r>
            <a:endParaRPr lang="en-US" dirty="0" smtClean="0"/>
          </a:p>
          <a:p>
            <a:pPr eaLnBrk="1" hangingPunct="1">
              <a:defRPr/>
            </a:pPr>
            <a:r>
              <a:rPr lang="en-US" dirty="0" smtClean="0"/>
              <a:t>Christ has united Himself to her, </a:t>
            </a:r>
            <a:r>
              <a:rPr lang="en-US" dirty="0"/>
              <a:t>h</a:t>
            </a:r>
            <a:r>
              <a:rPr lang="en-US" dirty="0" smtClean="0"/>
              <a:t>is </a:t>
            </a:r>
            <a:r>
              <a:rPr lang="en-US" dirty="0" smtClean="0"/>
              <a:t>Bride</a:t>
            </a:r>
            <a:endParaRPr lang="en-US" dirty="0"/>
          </a:p>
          <a:p>
            <a:pPr eaLnBrk="1" hangingPunct="1">
              <a:defRPr/>
            </a:pPr>
            <a:r>
              <a:rPr lang="en-US" dirty="0" smtClean="0"/>
              <a:t>The Holy Spirit dwells within </a:t>
            </a:r>
            <a:r>
              <a:rPr lang="en-US" dirty="0" smtClean="0"/>
              <a:t>her</a:t>
            </a:r>
          </a:p>
          <a:p>
            <a:pPr eaLnBrk="1" hangingPunct="1">
              <a:defRPr/>
            </a:pPr>
            <a:r>
              <a:rPr lang="en-US" dirty="0" smtClean="0"/>
              <a:t>God’s grace makes holiness possible for us</a:t>
            </a:r>
            <a:endParaRPr lang="en-US"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3756" y="3219145"/>
            <a:ext cx="2520244" cy="3638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627">
                                            <p:txEl>
                                              <p:pRg st="3" end="3"/>
                                            </p:txEl>
                                          </p:spTgt>
                                        </p:tgtEl>
                                        <p:attrNameLst>
                                          <p:attrName>style.visibility</p:attrName>
                                        </p:attrNameLst>
                                      </p:cBhvr>
                                      <p:to>
                                        <p:strVal val="visible"/>
                                      </p:to>
                                    </p:set>
                                    <p:anim calcmode="lin" valueType="num">
                                      <p:cBhvr additive="base">
                                        <p:cTn id="25"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62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81000" y="0"/>
            <a:ext cx="9144000" cy="1143000"/>
          </a:xfrm>
        </p:spPr>
        <p:txBody>
          <a:bodyPr/>
          <a:lstStyle/>
          <a:p>
            <a:pPr algn="l" eaLnBrk="1" hangingPunct="1">
              <a:defRPr/>
            </a:pPr>
            <a:r>
              <a:rPr lang="en-US" sz="3600" u="sng" dirty="0" smtClean="0"/>
              <a:t>Two Ways the Church Supports Holiness</a:t>
            </a:r>
            <a:endParaRPr lang="en-US" sz="4000" u="sng" dirty="0" smtClean="0"/>
          </a:p>
        </p:txBody>
      </p:sp>
      <p:graphicFrame>
        <p:nvGraphicFramePr>
          <p:cNvPr id="29722" name="Rectangle 26"/>
          <p:cNvGraphicFramePr>
            <a:graphicFrameLocks noGrp="1"/>
          </p:cNvGraphicFramePr>
          <p:nvPr>
            <p:ph idx="1"/>
            <p:extLst>
              <p:ext uri="{D42A27DB-BD31-4B8C-83A1-F6EECF244321}">
                <p14:modId xmlns:p14="http://schemas.microsoft.com/office/powerpoint/2010/main" val="877198134"/>
              </p:ext>
            </p:extLst>
          </p:nvPr>
        </p:nvGraphicFramePr>
        <p:xfrm>
          <a:off x="381000" y="4495800"/>
          <a:ext cx="4495800" cy="2209800"/>
        </p:xfrm>
        <a:graphic>
          <a:graphicData uri="http://schemas.openxmlformats.org/drawingml/2006/table">
            <a:tbl>
              <a:tblPr/>
              <a:tblGrid>
                <a:gridCol w="4495800"/>
              </a:tblGrid>
              <a:tr h="114708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1) Moral Teachings 		of the Church</a:t>
                      </a: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271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2) Sacraments</a:t>
                      </a: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3842" y="2932339"/>
            <a:ext cx="3889272"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990599"/>
            <a:ext cx="3687536" cy="3490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3026" y="968828"/>
            <a:ext cx="1150700"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lit">
  <a:themeElements>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Slit</Template>
  <TotalTime>789</TotalTime>
  <Words>697</Words>
  <Application>Microsoft Office PowerPoint</Application>
  <PresentationFormat>On-screen Show (4:3)</PresentationFormat>
  <Paragraphs>74</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Slit</vt:lpstr>
      <vt:lpstr>PowerPoint Presentation</vt:lpstr>
      <vt:lpstr>The Marks of the Church</vt:lpstr>
      <vt:lpstr>The Church is One</vt:lpstr>
      <vt:lpstr>John 17:17-26</vt:lpstr>
      <vt:lpstr>PowerPoint Presentation</vt:lpstr>
      <vt:lpstr>Formal Structures Help Maintain the Unity of the Church</vt:lpstr>
      <vt:lpstr>Unity ≠ Uniformity</vt:lpstr>
      <vt:lpstr>The Church is Holy</vt:lpstr>
      <vt:lpstr>Two Ways the Church Supports Holiness</vt:lpstr>
      <vt:lpstr>The Church is Catholic</vt:lpstr>
      <vt:lpstr>The Church is Catholic</vt:lpstr>
      <vt:lpstr>The Church is Apostolic</vt:lpstr>
      <vt:lpstr>Apostolic Nature of the Church</vt:lpstr>
      <vt:lpstr>Apostolic Nature of the Church</vt:lpstr>
      <vt:lpstr>Apostolic Succession Today</vt:lpstr>
      <vt:lpstr>Pope: Source and Sign of Unity</vt:lpstr>
      <vt:lpstr>Role of the Pope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maggie stuart</dc:creator>
  <cp:lastModifiedBy>Stacey Brandt</cp:lastModifiedBy>
  <cp:revision>145</cp:revision>
  <dcterms:created xsi:type="dcterms:W3CDTF">2006-07-04T17:20:12Z</dcterms:created>
  <dcterms:modified xsi:type="dcterms:W3CDTF">2014-11-11T13:56:00Z</dcterms:modified>
</cp:coreProperties>
</file>