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1" r:id="rId3"/>
    <p:sldId id="263" r:id="rId4"/>
    <p:sldId id="264" r:id="rId5"/>
    <p:sldId id="266" r:id="rId6"/>
    <p:sldId id="288" r:id="rId7"/>
    <p:sldId id="285" r:id="rId8"/>
    <p:sldId id="286" r:id="rId9"/>
    <p:sldId id="289" r:id="rId10"/>
    <p:sldId id="268" r:id="rId11"/>
    <p:sldId id="269" r:id="rId12"/>
    <p:sldId id="276" r:id="rId13"/>
    <p:sldId id="277" r:id="rId14"/>
    <p:sldId id="270" r:id="rId15"/>
    <p:sldId id="273" r:id="rId16"/>
    <p:sldId id="280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2" autoAdjust="0"/>
    <p:restoredTop sz="89635" autoAdjust="0"/>
  </p:normalViewPr>
  <p:slideViewPr>
    <p:cSldViewPr>
      <p:cViewPr>
        <p:scale>
          <a:sx n="100" d="100"/>
          <a:sy n="100" d="100"/>
        </p:scale>
        <p:origin x="-7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6D8BD-9888-4636-886F-EAA31F681BE1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BFA3B-FCF2-4078-A049-BEBE26176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3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John 10:11, Hebrews 13:20, 1 Peter 5:4, Luke 12:32)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Galatians 3:26, 4:6–7; Romans 8:29; Hebrews 2:10–18)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In this way,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2 Corinthians 11:2; Ephesians 5:25–27; Revelation 19:7–9,  21:1–2)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(Notes:  1 Corinthians 3:11,16; Ephesians 2:20–22; 1 Peter 2:4–8)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BFA3B-FCF2-4078-A049-BEBE26176C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peningSlide_2810.jpg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odySlide_2810.jpg                                             00000032DISK_IMG                       8EF45680: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-794" y="-595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2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>
            <a:normAutofit/>
          </a:bodyPr>
          <a:lstStyle>
            <a:lvl1pPr marL="457200" indent="-457200">
              <a:buAutoNum type="arabicPeriod"/>
              <a:defRPr sz="240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2" r:id="rId4"/>
    <p:sldLayoutId id="2147483651" r:id="rId5"/>
    <p:sldLayoutId id="2147483674" r:id="rId6"/>
    <p:sldLayoutId id="2147483652" r:id="rId7"/>
    <p:sldLayoutId id="2147483655" r:id="rId8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New Testament </a:t>
            </a:r>
            <a:br>
              <a:rPr lang="en-US" smtClean="0"/>
            </a:br>
            <a:r>
              <a:rPr lang="en-US" smtClean="0"/>
              <a:t>Images </a:t>
            </a:r>
            <a:r>
              <a:rPr lang="en-US" dirty="0" smtClean="0"/>
              <a:t>of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Church Course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 fontScale="62500" lnSpcReduction="20000"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TX001503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Bride of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Church is the Bride (promised &amp; given) to:</a:t>
            </a:r>
          </a:p>
          <a:p>
            <a:pPr lvl="1"/>
            <a:r>
              <a:rPr lang="en-US" dirty="0" smtClean="0"/>
              <a:t>Christ is the Groom, to whom the Church is promised and given.</a:t>
            </a:r>
          </a:p>
          <a:p>
            <a:pPr lvl="0"/>
            <a:r>
              <a:rPr lang="en-US" dirty="0" smtClean="0"/>
              <a:t>This metaphor speaks of Christ’s great love for the Church.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ide13-shutterstock-Stephen Cobur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952874"/>
            <a:ext cx="3962400" cy="2642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 rot="16200000">
            <a:off x="3039562" y="5189696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Stehen</a:t>
            </a:r>
            <a:r>
              <a:rPr lang="en-US" sz="500" dirty="0" smtClean="0"/>
              <a:t> Coburn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Bride of Christ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705600" cy="4373563"/>
          </a:xfrm>
        </p:spPr>
        <p:txBody>
          <a:bodyPr/>
          <a:lstStyle/>
          <a:p>
            <a:pPr lvl="0"/>
            <a:r>
              <a:rPr lang="en-US" dirty="0" smtClean="0"/>
              <a:t>Their unity reveals </a:t>
            </a:r>
          </a:p>
          <a:p>
            <a:pPr lvl="1"/>
            <a:r>
              <a:rPr lang="en-US" dirty="0" smtClean="0"/>
              <a:t>the intimate relationship God intends for husband &amp; wife, </a:t>
            </a:r>
          </a:p>
          <a:p>
            <a:pPr lvl="1"/>
            <a:r>
              <a:rPr lang="en-US" dirty="0" smtClean="0"/>
              <a:t>Christ &amp; Church = 2 becoming 1 flesh.</a:t>
            </a:r>
          </a:p>
        </p:txBody>
      </p:sp>
      <p:pic>
        <p:nvPicPr>
          <p:cNvPr id="4" name="Picture 3" descr="Slide14-shutterstock_MNStudio.jpg"/>
          <p:cNvPicPr>
            <a:picLocks noChangeAspect="1"/>
          </p:cNvPicPr>
          <p:nvPr/>
        </p:nvPicPr>
        <p:blipFill>
          <a:blip r:embed="rId3" cstate="print"/>
          <a:srcRect l="10029" r="7824"/>
          <a:stretch>
            <a:fillRect/>
          </a:stretch>
        </p:blipFill>
        <p:spPr>
          <a:xfrm>
            <a:off x="5508812" y="3581400"/>
            <a:ext cx="3482788" cy="2819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 bwMode="auto">
          <a:xfrm rot="19326479">
            <a:off x="7969208" y="5825557"/>
            <a:ext cx="9144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</a:t>
            </a:r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MNStudio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Temple of the Holy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Old Testament temple = people (today) 	in whom the Spirit dwells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6" name="Picture 5" descr="Slide21-worldyouthday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048000"/>
            <a:ext cx="4114800" cy="2592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 bwMode="auto">
          <a:xfrm>
            <a:off x="2590800" y="6536323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2-shutterstock_Victor Soa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3676650"/>
            <a:ext cx="3886200" cy="2914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Temple of the Holy Spirit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934200" cy="4373563"/>
          </a:xfrm>
        </p:spPr>
        <p:txBody>
          <a:bodyPr/>
          <a:lstStyle/>
          <a:p>
            <a:pPr lvl="0"/>
            <a:r>
              <a:rPr lang="en-US" dirty="0" smtClean="0"/>
              <a:t>Peter refers to Christians as “living stones.”</a:t>
            </a:r>
          </a:p>
          <a:p>
            <a:pPr lvl="0"/>
            <a:r>
              <a:rPr lang="en-US" dirty="0" smtClean="0"/>
              <a:t>The structure of the temple of the Holy Spirit depends on Jesus Christ as the “cornerstone” for its coherence and stability.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 bwMode="auto">
          <a:xfrm rot="16200000">
            <a:off x="5190039" y="5173161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©orbiscatholicussecundus.blogspot.com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Christ’s Flock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4648200" cy="4373563"/>
          </a:xfrm>
        </p:spPr>
        <p:txBody>
          <a:bodyPr/>
          <a:lstStyle/>
          <a:p>
            <a:pPr lvl="0"/>
            <a:r>
              <a:rPr lang="en-US" dirty="0" smtClean="0"/>
              <a:t>Jesus = the Good Shepherd, knows </a:t>
            </a:r>
          </a:p>
          <a:p>
            <a:pPr lvl="1"/>
            <a:r>
              <a:rPr lang="en-US" dirty="0" smtClean="0"/>
              <a:t>watches over his sheep</a:t>
            </a:r>
          </a:p>
          <a:p>
            <a:pPr lvl="1"/>
            <a:r>
              <a:rPr lang="en-US" dirty="0" smtClean="0"/>
              <a:t>gives his life for them</a:t>
            </a:r>
          </a:p>
          <a:p>
            <a:pPr lvl="1"/>
            <a:r>
              <a:rPr lang="en-US" dirty="0" smtClean="0"/>
              <a:t>they know his voice and follow him.</a:t>
            </a:r>
          </a:p>
          <a:p>
            <a:endParaRPr lang="en-US" dirty="0"/>
          </a:p>
        </p:txBody>
      </p:sp>
      <p:pic>
        <p:nvPicPr>
          <p:cNvPr id="4" name="Picture 3" descr="Slide15-Young_Afghan_shepherd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295400"/>
            <a:ext cx="3162745" cy="472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 bwMode="auto">
          <a:xfrm>
            <a:off x="5410200" y="6062472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Vine and Vineyard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752600"/>
            <a:ext cx="3124200" cy="43735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Jesus uses the metaphor of the vine and the branches to describe the intimate relationship he has with his disciples.</a:t>
            </a:r>
          </a:p>
          <a:p>
            <a:pPr marL="0" indent="0"/>
            <a:endParaRPr lang="en-US" dirty="0"/>
          </a:p>
        </p:txBody>
      </p:sp>
      <p:pic>
        <p:nvPicPr>
          <p:cNvPr id="4" name="Picture 3" descr="Slide18-Bunch_of_grapes_going_through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12574" y="2057400"/>
            <a:ext cx="3133614" cy="3886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 rot="21235123">
            <a:off x="1524758" y="5870518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654" y="1066800"/>
            <a:ext cx="8229600" cy="533400"/>
          </a:xfrm>
        </p:spPr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1850"/>
            <a:ext cx="6477000" cy="4373563"/>
          </a:xfrm>
        </p:spPr>
        <p:txBody>
          <a:bodyPr/>
          <a:lstStyle/>
          <a:p>
            <a:r>
              <a:rPr lang="en-US" dirty="0" smtClean="0"/>
              <a:t>We become children of God (Father)</a:t>
            </a:r>
            <a:endParaRPr lang="en-US" dirty="0"/>
          </a:p>
          <a:p>
            <a:pPr lvl="1"/>
            <a:r>
              <a:rPr lang="en-US" dirty="0" smtClean="0"/>
              <a:t>through </a:t>
            </a:r>
            <a:r>
              <a:rPr lang="en-US" dirty="0" smtClean="0"/>
              <a:t>faith in Jesus Christ, the Son</a:t>
            </a:r>
          </a:p>
          <a:p>
            <a:pPr lvl="1"/>
            <a:r>
              <a:rPr lang="en-US" dirty="0" smtClean="0"/>
              <a:t>by receiving the Holy Spirit.	</a:t>
            </a:r>
          </a:p>
          <a:p>
            <a:pPr lvl="2"/>
            <a:r>
              <a:rPr lang="en-US" dirty="0" smtClean="0"/>
              <a:t>Baptism = symbol </a:t>
            </a:r>
            <a:br>
              <a:rPr lang="en-US" dirty="0" smtClean="0"/>
            </a:br>
            <a:r>
              <a:rPr lang="en-US" dirty="0" smtClean="0"/>
              <a:t>of our adoption into </a:t>
            </a:r>
            <a:br>
              <a:rPr lang="en-US" dirty="0" smtClean="0"/>
            </a:br>
            <a:r>
              <a:rPr lang="en-US" dirty="0" smtClean="0"/>
              <a:t>the family of God.</a:t>
            </a:r>
          </a:p>
          <a:p>
            <a:pPr lvl="2"/>
            <a:r>
              <a:rPr lang="en-US" dirty="0" smtClean="0"/>
              <a:t>Jesus = our </a:t>
            </a:r>
            <a:br>
              <a:rPr lang="en-US" dirty="0" smtClean="0"/>
            </a:br>
            <a:r>
              <a:rPr lang="en-US" dirty="0" smtClean="0"/>
              <a:t>elder brother.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ide25-Jesus_Blessing_the_Children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1618455"/>
            <a:ext cx="3219254" cy="44609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 rot="293639">
            <a:off x="5255301" y="6197518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common theme of these images of the Church is </a:t>
            </a:r>
            <a:r>
              <a:rPr lang="en-US" i="1" dirty="0" smtClean="0">
                <a:solidFill>
                  <a:schemeClr val="accent4">
                    <a:lumMod val="75000"/>
                  </a:schemeClr>
                </a:solidFill>
              </a:rPr>
              <a:t>relationships</a:t>
            </a:r>
            <a:r>
              <a:rPr lang="en-US" dirty="0" smtClean="0"/>
              <a:t>:</a:t>
            </a:r>
          </a:p>
          <a:p>
            <a:pPr lvl="1"/>
            <a:r>
              <a:rPr lang="en-US" b="1" i="1" dirty="0" smtClean="0">
                <a:solidFill>
                  <a:srgbClr val="00B050"/>
                </a:solidFill>
              </a:rPr>
              <a:t>God’s relationship with his People </a:t>
            </a:r>
          </a:p>
          <a:p>
            <a:pPr marL="457200" lvl="1" indent="0">
              <a:buNone/>
            </a:pPr>
            <a:r>
              <a:rPr lang="en-US" b="1" i="1" dirty="0">
                <a:solidFill>
                  <a:srgbClr val="00B050"/>
                </a:solidFill>
              </a:rPr>
              <a:t>	</a:t>
            </a:r>
            <a:r>
              <a:rPr lang="en-US" dirty="0" smtClean="0"/>
              <a:t>as Husband, King, Father, Builder</a:t>
            </a:r>
          </a:p>
          <a:p>
            <a:pPr lvl="1"/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People of God’s relationship with God</a:t>
            </a:r>
            <a:r>
              <a:rPr lang="en-US" dirty="0" smtClean="0"/>
              <a:t> as Bride, Flock, Family, Body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O</a:t>
            </a:r>
            <a:r>
              <a:rPr lang="en-US" b="1" i="1" dirty="0" smtClean="0">
                <a:solidFill>
                  <a:srgbClr val="FF0000"/>
                </a:solidFill>
              </a:rPr>
              <a:t>ur </a:t>
            </a:r>
            <a:r>
              <a:rPr lang="en-US" b="1" i="1" dirty="0" smtClean="0">
                <a:solidFill>
                  <a:srgbClr val="FF0000"/>
                </a:solidFill>
              </a:rPr>
              <a:t>relationship with one another </a:t>
            </a:r>
            <a:r>
              <a:rPr lang="en-US" dirty="0" smtClean="0"/>
              <a:t>as branches of the same vine, sheep in the same flock, children in the same family, members of the same body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096000" cy="5105400"/>
          </a:xfrm>
        </p:spPr>
        <p:txBody>
          <a:bodyPr/>
          <a:lstStyle/>
          <a:p>
            <a:pPr lvl="0"/>
            <a:r>
              <a:rPr lang="en-US" dirty="0" smtClean="0"/>
              <a:t>This image is rooted in the Old Testament covenants, where God accompanies and loves the Israelites.</a:t>
            </a:r>
          </a:p>
          <a:p>
            <a:pPr lvl="0"/>
            <a:r>
              <a:rPr lang="en-US" dirty="0" smtClean="0"/>
              <a:t>The New Covenant, </a:t>
            </a:r>
            <a:br>
              <a:rPr lang="en-US" dirty="0" smtClean="0"/>
            </a:br>
            <a:r>
              <a:rPr lang="en-US" dirty="0" smtClean="0"/>
              <a:t>sealed in the Lord’s blood, </a:t>
            </a:r>
            <a:br>
              <a:rPr lang="en-US" dirty="0" smtClean="0"/>
            </a:br>
            <a:r>
              <a:rPr lang="en-US" dirty="0" smtClean="0"/>
              <a:t>invites all people </a:t>
            </a:r>
            <a:br>
              <a:rPr lang="en-US" dirty="0" smtClean="0"/>
            </a:br>
            <a:r>
              <a:rPr lang="en-US" dirty="0" smtClean="0"/>
              <a:t>everywhere to unite.</a:t>
            </a:r>
          </a:p>
          <a:p>
            <a:pPr lvl="0"/>
            <a:r>
              <a:rPr lang="en-US" dirty="0" smtClean="0"/>
              <a:t>God calls the Church into </a:t>
            </a:r>
            <a:br>
              <a:rPr lang="en-US" dirty="0" smtClean="0"/>
            </a:br>
            <a:r>
              <a:rPr lang="en-US" dirty="0" smtClean="0"/>
              <a:t>existence, forming a </a:t>
            </a:r>
            <a:br>
              <a:rPr lang="en-US" dirty="0" smtClean="0"/>
            </a:br>
            <a:r>
              <a:rPr lang="en-US" dirty="0" smtClean="0"/>
              <a:t>community of faith, hope, </a:t>
            </a:r>
            <a:br>
              <a:rPr lang="en-US" dirty="0" smtClean="0"/>
            </a:br>
            <a:r>
              <a:rPr lang="en-US" dirty="0" smtClean="0"/>
              <a:t>and love centered in Christ </a:t>
            </a:r>
            <a:br>
              <a:rPr lang="en-US" dirty="0" smtClean="0"/>
            </a:br>
            <a:r>
              <a:rPr lang="en-US" dirty="0" smtClean="0"/>
              <a:t>and empowered by the Holy Spirit.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7772399" y="5774323"/>
            <a:ext cx="99060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©mikeandaviva.blogspot.com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5" descr="503-people_collage_sm-dougthost.com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64200" y="3057616"/>
            <a:ext cx="3098800" cy="27335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648200"/>
          </a:xfrm>
        </p:spPr>
        <p:txBody>
          <a:bodyPr/>
          <a:lstStyle/>
          <a:p>
            <a:pPr lvl="0"/>
            <a:r>
              <a:rPr lang="en-US" dirty="0" smtClean="0"/>
              <a:t>Of all the spices, may be the most necessary (every body must have salt) and the tastiest.</a:t>
            </a:r>
          </a:p>
          <a:p>
            <a:pPr lvl="0"/>
            <a:r>
              <a:rPr lang="en-US" dirty="0" smtClean="0"/>
              <a:t>On its own, salt has a </a:t>
            </a:r>
            <a:br>
              <a:rPr lang="en-US" dirty="0" smtClean="0"/>
            </a:br>
            <a:r>
              <a:rPr lang="en-US" dirty="0" smtClean="0"/>
              <a:t>strong bite, but when </a:t>
            </a:r>
            <a:br>
              <a:rPr lang="en-US" dirty="0" smtClean="0"/>
            </a:br>
            <a:r>
              <a:rPr lang="en-US" dirty="0" smtClean="0"/>
              <a:t>mixed with other foods, </a:t>
            </a:r>
            <a:br>
              <a:rPr lang="en-US" dirty="0" smtClean="0"/>
            </a:br>
            <a:r>
              <a:rPr lang="en-US" dirty="0" smtClean="0"/>
              <a:t>it enhances the other </a:t>
            </a:r>
            <a:br>
              <a:rPr lang="en-US" dirty="0" smtClean="0"/>
            </a:br>
            <a:r>
              <a:rPr lang="en-US" dirty="0" smtClean="0"/>
              <a:t>flavors in the food.</a:t>
            </a:r>
          </a:p>
          <a:p>
            <a:endParaRPr lang="en-US" dirty="0"/>
          </a:p>
        </p:txBody>
      </p:sp>
      <p:pic>
        <p:nvPicPr>
          <p:cNvPr id="4" name="Picture 3" descr="Slide8-Salt_collector_in_Lake_Retba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895600"/>
            <a:ext cx="3472561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 bwMode="auto">
          <a:xfrm>
            <a:off x="5181600" y="5715000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752600"/>
            <a:ext cx="4419600" cy="4800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Jesus calls us to bring out the true flavor and goodness of the world, not only in ourselves but also in others.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lide9-Salzstreuer-wikimedia.jpg"/>
          <p:cNvPicPr>
            <a:picLocks noChangeAspect="1"/>
          </p:cNvPicPr>
          <p:nvPr/>
        </p:nvPicPr>
        <p:blipFill>
          <a:blip r:embed="rId3" cstate="print"/>
          <a:srcRect l="18889" t="13333" r="17778" b="15556"/>
          <a:stretch>
            <a:fillRect/>
          </a:stretch>
        </p:blipFill>
        <p:spPr>
          <a:xfrm>
            <a:off x="838200" y="2133600"/>
            <a:ext cx="2375297" cy="2667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 rot="5400000">
            <a:off x="-541839" y="5096962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  <a:endParaRPr lang="en-US" dirty="0"/>
          </a:p>
        </p:txBody>
      </p:sp>
      <p:pic>
        <p:nvPicPr>
          <p:cNvPr id="4" name="Picture 3" descr="Slide11-Seal_Point_Lighthouse-wikimedia.jpg"/>
          <p:cNvPicPr>
            <a:picLocks noChangeAspect="1"/>
          </p:cNvPicPr>
          <p:nvPr/>
        </p:nvPicPr>
        <p:blipFill>
          <a:blip r:embed="rId3" cstate="print"/>
          <a:srcRect t="9762" b="4820"/>
          <a:stretch>
            <a:fillRect/>
          </a:stretch>
        </p:blipFill>
        <p:spPr>
          <a:xfrm>
            <a:off x="2133599" y="3124200"/>
            <a:ext cx="4686371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 bwMode="auto">
          <a:xfrm>
            <a:off x="2209800" y="6477000"/>
            <a:ext cx="25908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Image in public domain</a:t>
            </a:r>
            <a:endParaRPr lang="en-US" sz="5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62175" y="1447800"/>
            <a:ext cx="6477000" cy="1676400"/>
          </a:xfrm>
        </p:spPr>
        <p:txBody>
          <a:bodyPr/>
          <a:lstStyle/>
          <a:p>
            <a:r>
              <a:rPr lang="en-US" dirty="0"/>
              <a:t>Jesus told us that we each have talents and gifts to share with others and that we should not hide them or keep them to ourselves.)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533400"/>
          </a:xfrm>
          <a:solidFill>
            <a:schemeClr val="accent6"/>
          </a:solidFill>
          <a:ln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b="1" dirty="0" smtClean="0"/>
              <a:t>The Body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525" y="1727215"/>
            <a:ext cx="6477000" cy="4373563"/>
          </a:xfrm>
        </p:spPr>
        <p:txBody>
          <a:bodyPr/>
          <a:lstStyle/>
          <a:p>
            <a:r>
              <a:rPr lang="en-US" dirty="0" smtClean="0"/>
              <a:t>The Risen Christ formed his followers into his “Mystical Body”</a:t>
            </a:r>
          </a:p>
          <a:p>
            <a:pPr lvl="1"/>
            <a:r>
              <a:rPr lang="en-US" dirty="0" smtClean="0"/>
              <a:t>Christ is the Head</a:t>
            </a:r>
          </a:p>
          <a:p>
            <a:pPr lvl="1"/>
            <a:r>
              <a:rPr lang="en-US" dirty="0" smtClean="0"/>
              <a:t>The Holy Spirit is the Soul and bond of unity</a:t>
            </a:r>
          </a:p>
          <a:p>
            <a:pPr lvl="1"/>
            <a:r>
              <a:rPr lang="en-US" dirty="0" smtClean="0"/>
              <a:t>We are the members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52400"/>
            <a:ext cx="2124456" cy="3149630"/>
          </a:xfrm>
          <a:prstGeom prst="rect">
            <a:avLst/>
          </a:prstGeom>
        </p:spPr>
      </p:pic>
      <p:pic>
        <p:nvPicPr>
          <p:cNvPr id="5" name="Picture 4" descr="Slide3-shutterstock_rudall30.jpg"/>
          <p:cNvPicPr>
            <a:picLocks noChangeAspect="1"/>
          </p:cNvPicPr>
          <p:nvPr/>
        </p:nvPicPr>
        <p:blipFill>
          <a:blip r:embed="rId3" cstate="print"/>
          <a:srcRect r="16667"/>
          <a:stretch>
            <a:fillRect/>
          </a:stretch>
        </p:blipFill>
        <p:spPr>
          <a:xfrm>
            <a:off x="5715000" y="3429000"/>
            <a:ext cx="3386667" cy="304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73720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b="1" dirty="0" smtClean="0"/>
              <a:t>The Body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Baptism makes us a living cell in the body of Christ.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743200"/>
            <a:ext cx="2466975" cy="35866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76600"/>
            <a:ext cx="2743200" cy="2768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373" y="3784600"/>
            <a:ext cx="195262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639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b="1" dirty="0" smtClean="0"/>
              <a:t>The Body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Eucharist nourishes and strengthens the life of the Body of Christ by uniting us to Christ and to one another.</a:t>
            </a:r>
          </a:p>
          <a:p>
            <a:r>
              <a:rPr lang="en-US" dirty="0" smtClean="0"/>
              <a:t>When we receive Holy Communion, we become what we receive.</a:t>
            </a:r>
          </a:p>
          <a:p>
            <a:r>
              <a:rPr lang="en-US" dirty="0" smtClean="0"/>
              <a:t>Responding Amen to the words Body of Christ indicate our acceptance of Christ and the other members of his body in faith and love.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1371600" cy="18311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54371"/>
            <a:ext cx="1524000" cy="14203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519" y="5334000"/>
            <a:ext cx="1610933" cy="135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75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b="1" dirty="0" smtClean="0"/>
              <a:t>The Body of Christ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the Body of Christ, there is a great variety of members and functions, empowered by the one Spirit of Jesus.</a:t>
            </a:r>
          </a:p>
          <a:p>
            <a:r>
              <a:rPr lang="en-US" dirty="0" smtClean="0"/>
              <a:t>The Spirit gives different gifts for different ministries. (I Cor. 12)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495800"/>
            <a:ext cx="2771775" cy="1962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168467"/>
            <a:ext cx="1924050" cy="26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9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C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557</TotalTime>
  <Words>602</Words>
  <Application>Microsoft Office PowerPoint</Application>
  <PresentationFormat>On-screen Show (4:3)</PresentationFormat>
  <Paragraphs>90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LIC Presentation template</vt:lpstr>
      <vt:lpstr>New Testament  Images of Church</vt:lpstr>
      <vt:lpstr>People of God</vt:lpstr>
      <vt:lpstr>Salt</vt:lpstr>
      <vt:lpstr>Salt</vt:lpstr>
      <vt:lpstr>Light</vt:lpstr>
      <vt:lpstr>The Body of Christ</vt:lpstr>
      <vt:lpstr>The Body of Christ</vt:lpstr>
      <vt:lpstr>The Body of Christ</vt:lpstr>
      <vt:lpstr>The Body of Christ</vt:lpstr>
      <vt:lpstr>Bride of Christ</vt:lpstr>
      <vt:lpstr>Bride of Christ (continued)</vt:lpstr>
      <vt:lpstr>Temple of the Holy Spirit</vt:lpstr>
      <vt:lpstr>Temple of the Holy Spirit (continued)</vt:lpstr>
      <vt:lpstr>Christ’s Flock</vt:lpstr>
      <vt:lpstr>Vine and Vineyard</vt:lpstr>
      <vt:lpstr>Family</vt:lpstr>
      <vt:lpstr>Common Theme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Images of Church</dc:title>
  <dc:creator>bmartinka</dc:creator>
  <cp:lastModifiedBy>Stacey Brandt</cp:lastModifiedBy>
  <cp:revision>48</cp:revision>
  <dcterms:created xsi:type="dcterms:W3CDTF">2010-11-22T16:01:31Z</dcterms:created>
  <dcterms:modified xsi:type="dcterms:W3CDTF">2014-10-29T22:12:30Z</dcterms:modified>
</cp:coreProperties>
</file>